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78" r:id="rId3"/>
    <p:sldId id="302" r:id="rId4"/>
    <p:sldId id="257" r:id="rId5"/>
    <p:sldId id="299" r:id="rId6"/>
    <p:sldId id="258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5" r:id="rId22"/>
    <p:sldId id="296" r:id="rId23"/>
    <p:sldId id="297" r:id="rId24"/>
    <p:sldId id="298" r:id="rId25"/>
    <p:sldId id="300" r:id="rId26"/>
    <p:sldId id="30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94326B-A337-DE42-B66C-F020E3E39945}" v="36" dt="2025-11-19T16:33:58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718"/>
  </p:normalViewPr>
  <p:slideViewPr>
    <p:cSldViewPr snapToGrid="0" snapToObjects="1">
      <p:cViewPr varScale="1">
        <p:scale>
          <a:sx n="116" d="100"/>
          <a:sy n="116" d="100"/>
        </p:scale>
        <p:origin x="208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rockmyer" userId="9a3b1153b9d6d510" providerId="LiveId" clId="{B2737BF8-5C68-5B75-B790-D1B56D62F764}"/>
    <pc:docChg chg="undo custSel addSld delSld modSld sldOrd">
      <pc:chgData name="David Brockmyer" userId="9a3b1153b9d6d510" providerId="LiveId" clId="{B2737BF8-5C68-5B75-B790-D1B56D62F764}" dt="2025-11-19T16:33:58.337" v="5742"/>
      <pc:docMkLst>
        <pc:docMk/>
      </pc:docMkLst>
      <pc:sldChg chg="addSp modSp mod">
        <pc:chgData name="David Brockmyer" userId="9a3b1153b9d6d510" providerId="LiveId" clId="{B2737BF8-5C68-5B75-B790-D1B56D62F764}" dt="2025-11-19T16:22:23.118" v="5412"/>
        <pc:sldMkLst>
          <pc:docMk/>
          <pc:sldMk cId="0" sldId="256"/>
        </pc:sldMkLst>
        <pc:spChg chg="mod">
          <ac:chgData name="David Brockmyer" userId="9a3b1153b9d6d510" providerId="LiveId" clId="{B2737BF8-5C68-5B75-B790-D1B56D62F764}" dt="2025-11-17T16:46:29.591" v="4628" actId="20577"/>
          <ac:spMkLst>
            <pc:docMk/>
            <pc:sldMk cId="0" sldId="256"/>
            <ac:spMk id="3" creationId="{00000000-0000-0000-0000-00000000000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6"/>
            <ac:spMk id="4" creationId="{8F341280-3E21-8D53-9E36-3554AA602D5B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6"/>
            <ac:spMk id="6" creationId="{162B5148-FB5B-01C3-8998-DA197EF656ED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6"/>
            <ac:spMk id="7" creationId="{61B84829-CB05-96FC-7CFE-7FAA8570F05F}"/>
          </ac:spMkLst>
        </pc:spChg>
      </pc:sldChg>
      <pc:sldChg chg="addSp delSp modSp mod">
        <pc:chgData name="David Brockmyer" userId="9a3b1153b9d6d510" providerId="LiveId" clId="{B2737BF8-5C68-5B75-B790-D1B56D62F764}" dt="2025-11-19T16:22:43.096" v="5415" actId="478"/>
        <pc:sldMkLst>
          <pc:docMk/>
          <pc:sldMk cId="0" sldId="257"/>
        </pc:sldMkLst>
        <pc:spChg chg="mod">
          <ac:chgData name="David Brockmyer" userId="9a3b1153b9d6d510" providerId="LiveId" clId="{B2737BF8-5C68-5B75-B790-D1B56D62F764}" dt="2025-11-15T20:48:16.909" v="2984" actId="5793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7"/>
            <ac:spMk id="4" creationId="{7F708F87-1EFC-5F4F-13EA-66B9F22AF206}"/>
          </ac:spMkLst>
        </pc:spChg>
        <pc:spChg chg="del mod">
          <ac:chgData name="David Brockmyer" userId="9a3b1153b9d6d510" providerId="LiveId" clId="{B2737BF8-5C68-5B75-B790-D1B56D62F764}" dt="2025-11-19T16:22:43.096" v="5415" actId="478"/>
          <ac:spMkLst>
            <pc:docMk/>
            <pc:sldMk cId="0" sldId="257"/>
            <ac:spMk id="5" creationId="{00000000-0000-0000-0000-00000000000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7"/>
            <ac:spMk id="8" creationId="{1E98C20F-95BC-8ABA-0B39-E1F5D7DF71EA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7"/>
            <ac:spMk id="9" creationId="{547E305A-7DE8-E270-B00C-4A0AD190E050}"/>
          </ac:spMkLst>
        </pc:spChg>
      </pc:sldChg>
      <pc:sldChg chg="addSp delSp modSp mod">
        <pc:chgData name="David Brockmyer" userId="9a3b1153b9d6d510" providerId="LiveId" clId="{B2737BF8-5C68-5B75-B790-D1B56D62F764}" dt="2025-11-19T16:22:50.252" v="5416" actId="478"/>
        <pc:sldMkLst>
          <pc:docMk/>
          <pc:sldMk cId="0" sldId="258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8"/>
            <ac:spMk id="4" creationId="{5808A05F-AF61-682D-38E3-2E048328327B}"/>
          </ac:spMkLst>
        </pc:spChg>
        <pc:spChg chg="del">
          <ac:chgData name="David Brockmyer" userId="9a3b1153b9d6d510" providerId="LiveId" clId="{B2737BF8-5C68-5B75-B790-D1B56D62F764}" dt="2025-11-19T16:22:50.252" v="5416" actId="478"/>
          <ac:spMkLst>
            <pc:docMk/>
            <pc:sldMk cId="0" sldId="258"/>
            <ac:spMk id="5" creationId="{00000000-0000-0000-0000-00000000000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8"/>
            <ac:spMk id="8" creationId="{621E0EE5-9634-23E1-E544-4354EAE77C87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58"/>
            <ac:spMk id="9" creationId="{660FBD78-A7F8-3213-D2FE-EE8B3765F38C}"/>
          </ac:spMkLst>
        </pc:spChg>
      </pc:sldChg>
      <pc:sldChg chg="del">
        <pc:chgData name="David Brockmyer" userId="9a3b1153b9d6d510" providerId="LiveId" clId="{B2737BF8-5C68-5B75-B790-D1B56D62F764}" dt="2025-11-15T19:33:13.286" v="654" actId="2696"/>
        <pc:sldMkLst>
          <pc:docMk/>
          <pc:sldMk cId="0" sldId="273"/>
        </pc:sldMkLst>
      </pc:sldChg>
      <pc:sldChg chg="del">
        <pc:chgData name="David Brockmyer" userId="9a3b1153b9d6d510" providerId="LiveId" clId="{B2737BF8-5C68-5B75-B790-D1B56D62F764}" dt="2025-11-15T19:49:18.865" v="1178" actId="2696"/>
        <pc:sldMkLst>
          <pc:docMk/>
          <pc:sldMk cId="0" sldId="274"/>
        </pc:sldMkLst>
      </pc:sldChg>
      <pc:sldChg chg="modSp del mod">
        <pc:chgData name="David Brockmyer" userId="9a3b1153b9d6d510" providerId="LiveId" clId="{B2737BF8-5C68-5B75-B790-D1B56D62F764}" dt="2025-11-15T20:32:41.979" v="2405" actId="2696"/>
        <pc:sldMkLst>
          <pc:docMk/>
          <pc:sldMk cId="0" sldId="275"/>
        </pc:sldMkLst>
      </pc:sldChg>
      <pc:sldChg chg="del">
        <pc:chgData name="David Brockmyer" userId="9a3b1153b9d6d510" providerId="LiveId" clId="{B2737BF8-5C68-5B75-B790-D1B56D62F764}" dt="2025-11-15T20:32:49.308" v="2406" actId="2696"/>
        <pc:sldMkLst>
          <pc:docMk/>
          <pc:sldMk cId="0" sldId="276"/>
        </pc:sldMkLst>
      </pc:sldChg>
      <pc:sldChg chg="addSp delSp modSp mod">
        <pc:chgData name="David Brockmyer" userId="9a3b1153b9d6d510" providerId="LiveId" clId="{B2737BF8-5C68-5B75-B790-D1B56D62F764}" dt="2025-11-19T16:22:23.118" v="5412"/>
        <pc:sldMkLst>
          <pc:docMk/>
          <pc:sldMk cId="0" sldId="278"/>
        </pc:sldMkLst>
        <pc:spChg chg="mod">
          <ac:chgData name="David Brockmyer" userId="9a3b1153b9d6d510" providerId="LiveId" clId="{B2737BF8-5C68-5B75-B790-D1B56D62F764}" dt="2025-11-17T16:47:04.632" v="4654" actId="20577"/>
          <ac:spMkLst>
            <pc:docMk/>
            <pc:sldMk cId="0" sldId="278"/>
            <ac:spMk id="2" creationId="{00000000-0000-0000-0000-000000000000}"/>
          </ac:spMkLst>
        </pc:spChg>
        <pc:spChg chg="mod">
          <ac:chgData name="David Brockmyer" userId="9a3b1153b9d6d510" providerId="LiveId" clId="{B2737BF8-5C68-5B75-B790-D1B56D62F764}" dt="2025-11-17T17:04:07.957" v="5406" actId="1076"/>
          <ac:spMkLst>
            <pc:docMk/>
            <pc:sldMk cId="0" sldId="278"/>
            <ac:spMk id="3" creationId="{00000000-0000-0000-0000-000000000000}"/>
          </ac:spMkLst>
        </pc:spChg>
        <pc:spChg chg="add mod">
          <ac:chgData name="David Brockmyer" userId="9a3b1153b9d6d510" providerId="LiveId" clId="{B2737BF8-5C68-5B75-B790-D1B56D62F764}" dt="2025-11-17T16:50:39.279" v="4875" actId="20577"/>
          <ac:spMkLst>
            <pc:docMk/>
            <pc:sldMk cId="0" sldId="278"/>
            <ac:spMk id="4" creationId="{D90FF88D-E441-BE46-B576-C1491A96AB45}"/>
          </ac:spMkLst>
        </pc:spChg>
        <pc:spChg chg="add mod">
          <ac:chgData name="David Brockmyer" userId="9a3b1153b9d6d510" providerId="LiveId" clId="{B2737BF8-5C68-5B75-B790-D1B56D62F764}" dt="2025-11-17T17:02:34.553" v="5354" actId="1076"/>
          <ac:spMkLst>
            <pc:docMk/>
            <pc:sldMk cId="0" sldId="278"/>
            <ac:spMk id="6" creationId="{543103A3-C1B2-4D62-158A-B822887EB4FB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78"/>
            <ac:spMk id="7" creationId="{AFF43100-CF94-62F6-17EC-442CF9FAD906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78"/>
            <ac:spMk id="8" creationId="{6C838653-1653-7915-9649-E94333FDB5EA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0" sldId="278"/>
            <ac:spMk id="9" creationId="{843D3C1B-0A21-4AF0-BA26-483407B13712}"/>
          </ac:spMkLst>
        </pc:spChg>
        <pc:spChg chg="mod">
          <ac:chgData name="David Brockmyer" userId="9a3b1153b9d6d510" providerId="LiveId" clId="{B2737BF8-5C68-5B75-B790-D1B56D62F764}" dt="2025-11-17T17:02:14.556" v="5352" actId="1076"/>
          <ac:spMkLst>
            <pc:docMk/>
            <pc:sldMk cId="0" sldId="278"/>
            <ac:spMk id="12" creationId="{BE80109C-9A5D-F96A-2C3C-DA6F8B8EC0C0}"/>
          </ac:spMkLst>
        </pc:spChg>
        <pc:spChg chg="add mod">
          <ac:chgData name="David Brockmyer" userId="9a3b1153b9d6d510" providerId="LiveId" clId="{B2737BF8-5C68-5B75-B790-D1B56D62F764}" dt="2025-11-17T17:02:47.529" v="5356" actId="1076"/>
          <ac:spMkLst>
            <pc:docMk/>
            <pc:sldMk cId="0" sldId="278"/>
            <ac:spMk id="13" creationId="{FED7E437-2465-528C-5313-E1F2BB684B2A}"/>
          </ac:spMkLst>
        </pc:spChg>
        <pc:spChg chg="mod topLvl">
          <ac:chgData name="David Brockmyer" userId="9a3b1153b9d6d510" providerId="LiveId" clId="{B2737BF8-5C68-5B75-B790-D1B56D62F764}" dt="2025-11-17T17:02:39.124" v="5355" actId="1076"/>
          <ac:spMkLst>
            <pc:docMk/>
            <pc:sldMk cId="0" sldId="278"/>
            <ac:spMk id="16" creationId="{EBF3FD4D-3B43-F124-0C98-0A50D8237ED3}"/>
          </ac:spMkLst>
        </pc:spChg>
        <pc:spChg chg="mod">
          <ac:chgData name="David Brockmyer" userId="9a3b1153b9d6d510" providerId="LiveId" clId="{B2737BF8-5C68-5B75-B790-D1B56D62F764}" dt="2025-11-17T17:02:51.950" v="5357" actId="1076"/>
          <ac:spMkLst>
            <pc:docMk/>
            <pc:sldMk cId="0" sldId="278"/>
            <ac:spMk id="27" creationId="{B1EF6CB4-C2A1-4D60-2AFC-93B80BCB807C}"/>
          </ac:spMkLst>
        </pc:spChg>
      </pc:sldChg>
      <pc:sldChg chg="addSp delSp modSp mod">
        <pc:chgData name="David Brockmyer" userId="9a3b1153b9d6d510" providerId="LiveId" clId="{B2737BF8-5C68-5B75-B790-D1B56D62F764}" dt="2025-11-19T16:22:55.089" v="5417" actId="478"/>
        <pc:sldMkLst>
          <pc:docMk/>
          <pc:sldMk cId="2923723434" sldId="280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923723434" sldId="280"/>
            <ac:spMk id="4" creationId="{26003252-4F5A-44DC-A48B-8F1DDB1743F0}"/>
          </ac:spMkLst>
        </pc:spChg>
        <pc:spChg chg="del">
          <ac:chgData name="David Brockmyer" userId="9a3b1153b9d6d510" providerId="LiveId" clId="{B2737BF8-5C68-5B75-B790-D1B56D62F764}" dt="2025-11-19T16:22:55.089" v="5417" actId="478"/>
          <ac:spMkLst>
            <pc:docMk/>
            <pc:sldMk cId="2923723434" sldId="280"/>
            <ac:spMk id="5" creationId="{897B98D3-999D-FFA8-6AFE-79DDC837162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923723434" sldId="280"/>
            <ac:spMk id="8" creationId="{5124B9F0-C28F-7111-29D9-FED82E47284B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923723434" sldId="280"/>
            <ac:spMk id="9" creationId="{25E835E2-65FA-4124-EA17-7766F31491BA}"/>
          </ac:spMkLst>
        </pc:spChg>
      </pc:sldChg>
      <pc:sldChg chg="addSp delSp modSp mod">
        <pc:chgData name="David Brockmyer" userId="9a3b1153b9d6d510" providerId="LiveId" clId="{B2737BF8-5C68-5B75-B790-D1B56D62F764}" dt="2025-11-19T16:23:01.435" v="5418" actId="478"/>
        <pc:sldMkLst>
          <pc:docMk/>
          <pc:sldMk cId="2940474321" sldId="281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940474321" sldId="281"/>
            <ac:spMk id="4" creationId="{A95C3F07-E6A1-21D0-9601-3B7427E1D674}"/>
          </ac:spMkLst>
        </pc:spChg>
        <pc:spChg chg="del">
          <ac:chgData name="David Brockmyer" userId="9a3b1153b9d6d510" providerId="LiveId" clId="{B2737BF8-5C68-5B75-B790-D1B56D62F764}" dt="2025-11-19T16:23:01.435" v="5418" actId="478"/>
          <ac:spMkLst>
            <pc:docMk/>
            <pc:sldMk cId="2940474321" sldId="281"/>
            <ac:spMk id="5" creationId="{4B4E57D0-245A-0730-C9A0-6BA2E2E9C4FB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940474321" sldId="281"/>
            <ac:spMk id="8" creationId="{7F33274A-907F-B610-C627-019DEEEBBA34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940474321" sldId="281"/>
            <ac:spMk id="9" creationId="{7437DD54-E41E-01C9-97E9-89283DB6BB95}"/>
          </ac:spMkLst>
        </pc:spChg>
      </pc:sldChg>
      <pc:sldChg chg="addSp delSp modSp mod">
        <pc:chgData name="David Brockmyer" userId="9a3b1153b9d6d510" providerId="LiveId" clId="{B2737BF8-5C68-5B75-B790-D1B56D62F764}" dt="2025-11-19T16:23:05.191" v="5419" actId="478"/>
        <pc:sldMkLst>
          <pc:docMk/>
          <pc:sldMk cId="2361177887" sldId="282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361177887" sldId="282"/>
            <ac:spMk id="4" creationId="{77661F76-8BAD-382B-F206-56E391FD6D85}"/>
          </ac:spMkLst>
        </pc:spChg>
        <pc:spChg chg="del">
          <ac:chgData name="David Brockmyer" userId="9a3b1153b9d6d510" providerId="LiveId" clId="{B2737BF8-5C68-5B75-B790-D1B56D62F764}" dt="2025-11-19T16:23:05.191" v="5419" actId="478"/>
          <ac:spMkLst>
            <pc:docMk/>
            <pc:sldMk cId="2361177887" sldId="282"/>
            <ac:spMk id="5" creationId="{8BB2E946-58CE-E868-1F9E-F896BAFC959E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361177887" sldId="282"/>
            <ac:spMk id="8" creationId="{E57101C8-B0BC-104E-A21F-85A3CF75493C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361177887" sldId="282"/>
            <ac:spMk id="9" creationId="{ABBB2A05-C9C4-4FC6-3781-0E4F65FCC5BD}"/>
          </ac:spMkLst>
        </pc:spChg>
      </pc:sldChg>
      <pc:sldChg chg="addSp delSp modSp mod">
        <pc:chgData name="David Brockmyer" userId="9a3b1153b9d6d510" providerId="LiveId" clId="{B2737BF8-5C68-5B75-B790-D1B56D62F764}" dt="2025-11-19T16:23:09.220" v="5420" actId="478"/>
        <pc:sldMkLst>
          <pc:docMk/>
          <pc:sldMk cId="1360807415" sldId="283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360807415" sldId="283"/>
            <ac:spMk id="4" creationId="{2A5A660D-A38E-D9D1-F267-ACF4162957F7}"/>
          </ac:spMkLst>
        </pc:spChg>
        <pc:spChg chg="del">
          <ac:chgData name="David Brockmyer" userId="9a3b1153b9d6d510" providerId="LiveId" clId="{B2737BF8-5C68-5B75-B790-D1B56D62F764}" dt="2025-11-19T16:23:09.220" v="5420" actId="478"/>
          <ac:spMkLst>
            <pc:docMk/>
            <pc:sldMk cId="1360807415" sldId="283"/>
            <ac:spMk id="5" creationId="{27AB8093-2CF3-98B2-79F9-EB65306874F9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360807415" sldId="283"/>
            <ac:spMk id="8" creationId="{7F369AEA-B1D5-5418-A336-5412166E7DD9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360807415" sldId="283"/>
            <ac:spMk id="9" creationId="{852B9596-0EBF-E31A-8C55-59E7F82DD7A9}"/>
          </ac:spMkLst>
        </pc:spChg>
      </pc:sldChg>
      <pc:sldChg chg="addSp delSp modSp mod">
        <pc:chgData name="David Brockmyer" userId="9a3b1153b9d6d510" providerId="LiveId" clId="{B2737BF8-5C68-5B75-B790-D1B56D62F764}" dt="2025-11-19T16:23:11.628" v="5421" actId="478"/>
        <pc:sldMkLst>
          <pc:docMk/>
          <pc:sldMk cId="857623333" sldId="284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57623333" sldId="284"/>
            <ac:spMk id="4" creationId="{36EC5993-64A6-B213-DD09-F321DF055F9D}"/>
          </ac:spMkLst>
        </pc:spChg>
        <pc:spChg chg="del">
          <ac:chgData name="David Brockmyer" userId="9a3b1153b9d6d510" providerId="LiveId" clId="{B2737BF8-5C68-5B75-B790-D1B56D62F764}" dt="2025-11-19T16:23:11.628" v="5421" actId="478"/>
          <ac:spMkLst>
            <pc:docMk/>
            <pc:sldMk cId="857623333" sldId="284"/>
            <ac:spMk id="5" creationId="{466E8D4F-1396-A37D-8F0B-DAEC9A880CE3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57623333" sldId="284"/>
            <ac:spMk id="8" creationId="{2E381D91-F263-366E-BBC9-5FEE2E22D6DB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57623333" sldId="284"/>
            <ac:spMk id="9" creationId="{EDF036D8-2EF4-3487-1791-431356E19CA7}"/>
          </ac:spMkLst>
        </pc:spChg>
      </pc:sldChg>
      <pc:sldChg chg="addSp delSp modSp mod">
        <pc:chgData name="David Brockmyer" userId="9a3b1153b9d6d510" providerId="LiveId" clId="{B2737BF8-5C68-5B75-B790-D1B56D62F764}" dt="2025-11-19T16:23:13.743" v="5422" actId="478"/>
        <pc:sldMkLst>
          <pc:docMk/>
          <pc:sldMk cId="1611741654" sldId="285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611741654" sldId="285"/>
            <ac:spMk id="4" creationId="{CCD9E6E6-0C37-BA95-7ECE-BD9FA3C2987B}"/>
          </ac:spMkLst>
        </pc:spChg>
        <pc:spChg chg="del">
          <ac:chgData name="David Brockmyer" userId="9a3b1153b9d6d510" providerId="LiveId" clId="{B2737BF8-5C68-5B75-B790-D1B56D62F764}" dt="2025-11-19T16:23:13.743" v="5422" actId="478"/>
          <ac:spMkLst>
            <pc:docMk/>
            <pc:sldMk cId="1611741654" sldId="285"/>
            <ac:spMk id="5" creationId="{88A0A671-495A-619C-CD98-CBF8D4F837E7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611741654" sldId="285"/>
            <ac:spMk id="8" creationId="{2A83C71C-54A1-0BE2-3FC8-A10AB13ABE1E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611741654" sldId="285"/>
            <ac:spMk id="9" creationId="{33485F00-13A4-5141-0A9B-68E5342198FD}"/>
          </ac:spMkLst>
        </pc:spChg>
      </pc:sldChg>
      <pc:sldChg chg="addSp delSp modSp mod">
        <pc:chgData name="David Brockmyer" userId="9a3b1153b9d6d510" providerId="LiveId" clId="{B2737BF8-5C68-5B75-B790-D1B56D62F764}" dt="2025-11-19T16:23:15.833" v="5423" actId="478"/>
        <pc:sldMkLst>
          <pc:docMk/>
          <pc:sldMk cId="1180283266" sldId="286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180283266" sldId="286"/>
            <ac:spMk id="4" creationId="{329D9A3D-F67F-B9E3-1DBD-553BB9A07463}"/>
          </ac:spMkLst>
        </pc:spChg>
        <pc:spChg chg="del">
          <ac:chgData name="David Brockmyer" userId="9a3b1153b9d6d510" providerId="LiveId" clId="{B2737BF8-5C68-5B75-B790-D1B56D62F764}" dt="2025-11-19T16:23:15.833" v="5423" actId="478"/>
          <ac:spMkLst>
            <pc:docMk/>
            <pc:sldMk cId="1180283266" sldId="286"/>
            <ac:spMk id="5" creationId="{4FA6095B-B859-45DD-E1A1-4860BCD70DF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180283266" sldId="286"/>
            <ac:spMk id="8" creationId="{EFEA3A0F-CD93-4B9B-2927-2138FADA053F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180283266" sldId="286"/>
            <ac:spMk id="9" creationId="{C4A3E467-522B-027E-00AE-ADB53321E1DD}"/>
          </ac:spMkLst>
        </pc:spChg>
      </pc:sldChg>
      <pc:sldChg chg="addSp delSp modSp mod">
        <pc:chgData name="David Brockmyer" userId="9a3b1153b9d6d510" providerId="LiveId" clId="{B2737BF8-5C68-5B75-B790-D1B56D62F764}" dt="2025-11-19T16:23:20.244" v="5424" actId="478"/>
        <pc:sldMkLst>
          <pc:docMk/>
          <pc:sldMk cId="204221631" sldId="287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04221631" sldId="287"/>
            <ac:spMk id="4" creationId="{B554114F-A87F-78BF-750B-8D2B4532761C}"/>
          </ac:spMkLst>
        </pc:spChg>
        <pc:spChg chg="del">
          <ac:chgData name="David Brockmyer" userId="9a3b1153b9d6d510" providerId="LiveId" clId="{B2737BF8-5C68-5B75-B790-D1B56D62F764}" dt="2025-11-19T16:23:20.244" v="5424" actId="478"/>
          <ac:spMkLst>
            <pc:docMk/>
            <pc:sldMk cId="204221631" sldId="287"/>
            <ac:spMk id="5" creationId="{2DEFBB8D-430B-1E80-6639-03D38D53367A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04221631" sldId="287"/>
            <ac:spMk id="8" creationId="{072F738E-E0E8-B67B-1055-C06045DA292E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04221631" sldId="287"/>
            <ac:spMk id="9" creationId="{06827A7D-4E88-C413-ED13-9D4CC1BD5270}"/>
          </ac:spMkLst>
        </pc:spChg>
      </pc:sldChg>
      <pc:sldChg chg="addSp delSp modSp mod">
        <pc:chgData name="David Brockmyer" userId="9a3b1153b9d6d510" providerId="LiveId" clId="{B2737BF8-5C68-5B75-B790-D1B56D62F764}" dt="2025-11-19T16:23:22.225" v="5425" actId="478"/>
        <pc:sldMkLst>
          <pc:docMk/>
          <pc:sldMk cId="3121025284" sldId="288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121025284" sldId="288"/>
            <ac:spMk id="4" creationId="{CAA6D03A-FEDD-9336-F8AC-9FEB30BB13A5}"/>
          </ac:spMkLst>
        </pc:spChg>
        <pc:spChg chg="del">
          <ac:chgData name="David Brockmyer" userId="9a3b1153b9d6d510" providerId="LiveId" clId="{B2737BF8-5C68-5B75-B790-D1B56D62F764}" dt="2025-11-19T16:23:22.225" v="5425" actId="478"/>
          <ac:spMkLst>
            <pc:docMk/>
            <pc:sldMk cId="3121025284" sldId="288"/>
            <ac:spMk id="5" creationId="{1FE43A19-73F6-01AE-9583-178357D29AB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121025284" sldId="288"/>
            <ac:spMk id="8" creationId="{77B2EEE7-0503-9153-EAB5-BB5AA3586635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121025284" sldId="288"/>
            <ac:spMk id="9" creationId="{8B45EA3E-1606-62DA-A942-F4660DE959BA}"/>
          </ac:spMkLst>
        </pc:spChg>
      </pc:sldChg>
      <pc:sldChg chg="addSp delSp modSp mod">
        <pc:chgData name="David Brockmyer" userId="9a3b1153b9d6d510" providerId="LiveId" clId="{B2737BF8-5C68-5B75-B790-D1B56D62F764}" dt="2025-11-19T16:23:25.094" v="5427" actId="478"/>
        <pc:sldMkLst>
          <pc:docMk/>
          <pc:sldMk cId="1124731973" sldId="289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124731973" sldId="289"/>
            <ac:spMk id="4" creationId="{2237DFCB-3993-290F-EDFD-18F80A30AC1B}"/>
          </ac:spMkLst>
        </pc:spChg>
        <pc:spChg chg="del mod">
          <ac:chgData name="David Brockmyer" userId="9a3b1153b9d6d510" providerId="LiveId" clId="{B2737BF8-5C68-5B75-B790-D1B56D62F764}" dt="2025-11-19T16:23:25.094" v="5427" actId="478"/>
          <ac:spMkLst>
            <pc:docMk/>
            <pc:sldMk cId="1124731973" sldId="289"/>
            <ac:spMk id="5" creationId="{803FCFEA-DD32-0182-CAE3-C3FDC34B9708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124731973" sldId="289"/>
            <ac:spMk id="8" creationId="{5750A3D1-8170-D85E-8B1B-F989355CE752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124731973" sldId="289"/>
            <ac:spMk id="9" creationId="{24766FA8-25DB-0B1E-E625-D22D22326563}"/>
          </ac:spMkLst>
        </pc:spChg>
      </pc:sldChg>
      <pc:sldChg chg="addSp delSp modSp mod">
        <pc:chgData name="David Brockmyer" userId="9a3b1153b9d6d510" providerId="LiveId" clId="{B2737BF8-5C68-5B75-B790-D1B56D62F764}" dt="2025-11-19T16:23:31.046" v="5428" actId="478"/>
        <pc:sldMkLst>
          <pc:docMk/>
          <pc:sldMk cId="851380606" sldId="290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51380606" sldId="290"/>
            <ac:spMk id="4" creationId="{3345A5EE-3432-0821-E78A-935119203D4F}"/>
          </ac:spMkLst>
        </pc:spChg>
        <pc:spChg chg="del">
          <ac:chgData name="David Brockmyer" userId="9a3b1153b9d6d510" providerId="LiveId" clId="{B2737BF8-5C68-5B75-B790-D1B56D62F764}" dt="2025-11-19T16:23:31.046" v="5428" actId="478"/>
          <ac:spMkLst>
            <pc:docMk/>
            <pc:sldMk cId="851380606" sldId="290"/>
            <ac:spMk id="5" creationId="{BF66BFD6-DB7E-86AE-5CAB-3055BD071B59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51380606" sldId="290"/>
            <ac:spMk id="8" creationId="{32D66E88-560E-C281-A161-50130F194551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51380606" sldId="290"/>
            <ac:spMk id="9" creationId="{843B5107-B5C2-DC6D-59E6-E1EA92EF6653}"/>
          </ac:spMkLst>
        </pc:spChg>
      </pc:sldChg>
      <pc:sldChg chg="addSp delSp modSp mod">
        <pc:chgData name="David Brockmyer" userId="9a3b1153b9d6d510" providerId="LiveId" clId="{B2737BF8-5C68-5B75-B790-D1B56D62F764}" dt="2025-11-19T16:23:46.469" v="5429" actId="478"/>
        <pc:sldMkLst>
          <pc:docMk/>
          <pc:sldMk cId="839200086" sldId="291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39200086" sldId="291"/>
            <ac:spMk id="4" creationId="{D66D027E-0844-BB32-73C2-3734C2795377}"/>
          </ac:spMkLst>
        </pc:spChg>
        <pc:spChg chg="del">
          <ac:chgData name="David Brockmyer" userId="9a3b1153b9d6d510" providerId="LiveId" clId="{B2737BF8-5C68-5B75-B790-D1B56D62F764}" dt="2025-11-19T16:23:46.469" v="5429" actId="478"/>
          <ac:spMkLst>
            <pc:docMk/>
            <pc:sldMk cId="839200086" sldId="291"/>
            <ac:spMk id="5" creationId="{20A71CDD-7DAD-2B73-83AF-0D8EFBFE2C2C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39200086" sldId="291"/>
            <ac:spMk id="8" creationId="{577DC143-261B-A185-5218-3113DBE83F94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839200086" sldId="291"/>
            <ac:spMk id="9" creationId="{E7C27643-69A4-81C7-8752-C3444E3EDA9F}"/>
          </ac:spMkLst>
        </pc:spChg>
      </pc:sldChg>
      <pc:sldChg chg="addSp delSp modSp mod">
        <pc:chgData name="David Brockmyer" userId="9a3b1153b9d6d510" providerId="LiveId" clId="{B2737BF8-5C68-5B75-B790-D1B56D62F764}" dt="2025-11-19T16:23:51.137" v="5430" actId="478"/>
        <pc:sldMkLst>
          <pc:docMk/>
          <pc:sldMk cId="22648869" sldId="292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2648869" sldId="292"/>
            <ac:spMk id="4" creationId="{6AD0BE64-657A-7BA3-2DBC-85086FFC87C7}"/>
          </ac:spMkLst>
        </pc:spChg>
        <pc:spChg chg="del">
          <ac:chgData name="David Brockmyer" userId="9a3b1153b9d6d510" providerId="LiveId" clId="{B2737BF8-5C68-5B75-B790-D1B56D62F764}" dt="2025-11-19T16:23:51.137" v="5430" actId="478"/>
          <ac:spMkLst>
            <pc:docMk/>
            <pc:sldMk cId="22648869" sldId="292"/>
            <ac:spMk id="5" creationId="{79AB5F49-26DE-8E25-0659-D09648744B26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2648869" sldId="292"/>
            <ac:spMk id="8" creationId="{04705EC4-0A5A-7156-998E-0674F0C2D1EE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2648869" sldId="292"/>
            <ac:spMk id="9" creationId="{C11CCD6A-361A-6B0B-7869-2F9EE75C84A3}"/>
          </ac:spMkLst>
        </pc:spChg>
      </pc:sldChg>
      <pc:sldChg chg="addSp delSp modSp mod">
        <pc:chgData name="David Brockmyer" userId="9a3b1153b9d6d510" providerId="LiveId" clId="{B2737BF8-5C68-5B75-B790-D1B56D62F764}" dt="2025-11-19T16:23:52.915" v="5431" actId="478"/>
        <pc:sldMkLst>
          <pc:docMk/>
          <pc:sldMk cId="1529037411" sldId="293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529037411" sldId="293"/>
            <ac:spMk id="4" creationId="{1B38331F-9A9A-DEBF-31B6-0C7BF6AE56AF}"/>
          </ac:spMkLst>
        </pc:spChg>
        <pc:spChg chg="del">
          <ac:chgData name="David Brockmyer" userId="9a3b1153b9d6d510" providerId="LiveId" clId="{B2737BF8-5C68-5B75-B790-D1B56D62F764}" dt="2025-11-19T16:23:52.915" v="5431" actId="478"/>
          <ac:spMkLst>
            <pc:docMk/>
            <pc:sldMk cId="1529037411" sldId="293"/>
            <ac:spMk id="5" creationId="{7E76F292-0556-DFBE-1CF0-2D1B48F51EA9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529037411" sldId="293"/>
            <ac:spMk id="8" creationId="{168E2B5A-DA83-B694-9DD4-9A3E4D8FE11F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529037411" sldId="293"/>
            <ac:spMk id="9" creationId="{5B6B16E3-A17F-A41A-AA05-16685A7A8973}"/>
          </ac:spMkLst>
        </pc:spChg>
      </pc:sldChg>
      <pc:sldChg chg="del">
        <pc:chgData name="David Brockmyer" userId="9a3b1153b9d6d510" providerId="LiveId" clId="{B2737BF8-5C68-5B75-B790-D1B56D62F764}" dt="2025-11-15T19:26:16.900" v="20" actId="2696"/>
        <pc:sldMkLst>
          <pc:docMk/>
          <pc:sldMk cId="3781476875" sldId="294"/>
        </pc:sldMkLst>
      </pc:sldChg>
      <pc:sldChg chg="addSp delSp modSp mod">
        <pc:chgData name="David Brockmyer" userId="9a3b1153b9d6d510" providerId="LiveId" clId="{B2737BF8-5C68-5B75-B790-D1B56D62F764}" dt="2025-11-19T16:23:54.546" v="5432" actId="478"/>
        <pc:sldMkLst>
          <pc:docMk/>
          <pc:sldMk cId="173903086" sldId="295"/>
        </pc:sldMkLst>
        <pc:spChg chg="mod">
          <ac:chgData name="David Brockmyer" userId="9a3b1153b9d6d510" providerId="LiveId" clId="{B2737BF8-5C68-5B75-B790-D1B56D62F764}" dt="2025-11-15T19:26:01.530" v="19" actId="20577"/>
          <ac:spMkLst>
            <pc:docMk/>
            <pc:sldMk cId="173903086" sldId="295"/>
            <ac:spMk id="2" creationId="{0FED949E-5192-9FA4-A1D6-68588D29D77D}"/>
          </ac:spMkLst>
        </pc:spChg>
        <pc:spChg chg="mod">
          <ac:chgData name="David Brockmyer" userId="9a3b1153b9d6d510" providerId="LiveId" clId="{B2737BF8-5C68-5B75-B790-D1B56D62F764}" dt="2025-11-15T19:25:34.780" v="0"/>
          <ac:spMkLst>
            <pc:docMk/>
            <pc:sldMk cId="173903086" sldId="295"/>
            <ac:spMk id="3" creationId="{28549347-5C73-D6A6-52AB-F573A5175C71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73903086" sldId="295"/>
            <ac:spMk id="4" creationId="{BED6D635-7859-ED6C-31A8-976CE03F0612}"/>
          </ac:spMkLst>
        </pc:spChg>
        <pc:spChg chg="del">
          <ac:chgData name="David Brockmyer" userId="9a3b1153b9d6d510" providerId="LiveId" clId="{B2737BF8-5C68-5B75-B790-D1B56D62F764}" dt="2025-11-19T16:23:54.546" v="5432" actId="478"/>
          <ac:spMkLst>
            <pc:docMk/>
            <pc:sldMk cId="173903086" sldId="295"/>
            <ac:spMk id="5" creationId="{CCAAF8C6-60F0-5581-8965-A8635749A441}"/>
          </ac:spMkLst>
        </pc:spChg>
        <pc:spChg chg="mod">
          <ac:chgData name="David Brockmyer" userId="9a3b1153b9d6d510" providerId="LiveId" clId="{B2737BF8-5C68-5B75-B790-D1B56D62F764}" dt="2025-11-15T19:32:39.273" v="653" actId="6549"/>
          <ac:spMkLst>
            <pc:docMk/>
            <pc:sldMk cId="173903086" sldId="295"/>
            <ac:spMk id="6" creationId="{FFDE0472-C9B1-7F69-1C83-C8018E95F7B8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73903086" sldId="295"/>
            <ac:spMk id="8" creationId="{734811B5-E60A-A9FF-0687-ED2B2CD97A1E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173903086" sldId="295"/>
            <ac:spMk id="9" creationId="{A1F5673D-E812-6B7B-5838-4E9DD9CC414E}"/>
          </ac:spMkLst>
        </pc:spChg>
      </pc:sldChg>
      <pc:sldChg chg="addSp delSp modSp add mod ord setBg">
        <pc:chgData name="David Brockmyer" userId="9a3b1153b9d6d510" providerId="LiveId" clId="{B2737BF8-5C68-5B75-B790-D1B56D62F764}" dt="2025-11-19T16:23:56.404" v="5433" actId="478"/>
        <pc:sldMkLst>
          <pc:docMk/>
          <pc:sldMk cId="4071975284" sldId="296"/>
        </pc:sldMkLst>
        <pc:spChg chg="mod">
          <ac:chgData name="David Brockmyer" userId="9a3b1153b9d6d510" providerId="LiveId" clId="{B2737BF8-5C68-5B75-B790-D1B56D62F764}" dt="2025-11-15T20:13:34.668" v="1960"/>
          <ac:spMkLst>
            <pc:docMk/>
            <pc:sldMk cId="4071975284" sldId="296"/>
            <ac:spMk id="2" creationId="{D7C00169-7FBA-1240-119D-74E4274B0F11}"/>
          </ac:spMkLst>
        </pc:spChg>
        <pc:spChg chg="add del mod">
          <ac:chgData name="David Brockmyer" userId="9a3b1153b9d6d510" providerId="LiveId" clId="{B2737BF8-5C68-5B75-B790-D1B56D62F764}" dt="2025-11-15T20:32:29.461" v="2403" actId="948"/>
          <ac:spMkLst>
            <pc:docMk/>
            <pc:sldMk cId="4071975284" sldId="296"/>
            <ac:spMk id="3" creationId="{309613DD-80D5-8CC8-7A6D-ACF16BE7A11A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4071975284" sldId="296"/>
            <ac:spMk id="4" creationId="{D2D747CC-38AD-2BDB-A9A0-489A42E05CD9}"/>
          </ac:spMkLst>
        </pc:spChg>
        <pc:spChg chg="del">
          <ac:chgData name="David Brockmyer" userId="9a3b1153b9d6d510" providerId="LiveId" clId="{B2737BF8-5C68-5B75-B790-D1B56D62F764}" dt="2025-11-19T16:23:56.404" v="5433" actId="478"/>
          <ac:spMkLst>
            <pc:docMk/>
            <pc:sldMk cId="4071975284" sldId="296"/>
            <ac:spMk id="5" creationId="{684F8A25-2536-4753-994B-DC6AEDEDA427}"/>
          </ac:spMkLst>
        </pc:spChg>
        <pc:spChg chg="mod">
          <ac:chgData name="David Brockmyer" userId="9a3b1153b9d6d510" providerId="LiveId" clId="{B2737BF8-5C68-5B75-B790-D1B56D62F764}" dt="2025-11-15T20:02:45.772" v="1558" actId="20577"/>
          <ac:spMkLst>
            <pc:docMk/>
            <pc:sldMk cId="4071975284" sldId="296"/>
            <ac:spMk id="6" creationId="{AA7F34F9-07E0-DD5D-F343-533E8FDBE71C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4071975284" sldId="296"/>
            <ac:spMk id="8" creationId="{42B8D5BD-F9CD-642C-9B49-A9A393534FF6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4071975284" sldId="296"/>
            <ac:spMk id="9" creationId="{6DD4CAEC-9B89-4283-E02E-B7161F16B624}"/>
          </ac:spMkLst>
        </pc:spChg>
      </pc:sldChg>
      <pc:sldChg chg="addSp delSp modSp add mod">
        <pc:chgData name="David Brockmyer" userId="9a3b1153b9d6d510" providerId="LiveId" clId="{B2737BF8-5C68-5B75-B790-D1B56D62F764}" dt="2025-11-19T16:23:57.965" v="5434" actId="478"/>
        <pc:sldMkLst>
          <pc:docMk/>
          <pc:sldMk cId="253979792" sldId="297"/>
        </pc:sldMkLst>
        <pc:spChg chg="mod">
          <ac:chgData name="David Brockmyer" userId="9a3b1153b9d6d510" providerId="LiveId" clId="{B2737BF8-5C68-5B75-B790-D1B56D62F764}" dt="2025-11-15T20:03:32.534" v="1579" actId="20577"/>
          <ac:spMkLst>
            <pc:docMk/>
            <pc:sldMk cId="253979792" sldId="297"/>
            <ac:spMk id="2" creationId="{A760EDFD-CBFA-EA56-E6C9-37D05145321A}"/>
          </ac:spMkLst>
        </pc:spChg>
        <pc:spChg chg="mod">
          <ac:chgData name="David Brockmyer" userId="9a3b1153b9d6d510" providerId="LiveId" clId="{B2737BF8-5C68-5B75-B790-D1B56D62F764}" dt="2025-11-15T20:32:06.411" v="2400" actId="6549"/>
          <ac:spMkLst>
            <pc:docMk/>
            <pc:sldMk cId="253979792" sldId="297"/>
            <ac:spMk id="3" creationId="{783F11FF-C603-E5AD-7790-0821B7C40376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53979792" sldId="297"/>
            <ac:spMk id="4" creationId="{77609182-69A8-E1CA-F133-95CADE919F54}"/>
          </ac:spMkLst>
        </pc:spChg>
        <pc:spChg chg="del">
          <ac:chgData name="David Brockmyer" userId="9a3b1153b9d6d510" providerId="LiveId" clId="{B2737BF8-5C68-5B75-B790-D1B56D62F764}" dt="2025-11-19T16:23:57.965" v="5434" actId="478"/>
          <ac:spMkLst>
            <pc:docMk/>
            <pc:sldMk cId="253979792" sldId="297"/>
            <ac:spMk id="5" creationId="{8C977859-AACD-F4C4-70A3-F7CF72729572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53979792" sldId="297"/>
            <ac:spMk id="8" creationId="{52709962-3F5C-22EB-BB22-40E9042A6579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53979792" sldId="297"/>
            <ac:spMk id="9" creationId="{DF69BAC8-B5F4-B497-9867-A23A65A64E6C}"/>
          </ac:spMkLst>
        </pc:spChg>
      </pc:sldChg>
      <pc:sldChg chg="addSp delSp modSp add mod">
        <pc:chgData name="David Brockmyer" userId="9a3b1153b9d6d510" providerId="LiveId" clId="{B2737BF8-5C68-5B75-B790-D1B56D62F764}" dt="2025-11-19T16:22:30.948" v="5413" actId="478"/>
        <pc:sldMkLst>
          <pc:docMk/>
          <pc:sldMk cId="3003960708" sldId="298"/>
        </pc:sldMkLst>
        <pc:spChg chg="mod">
          <ac:chgData name="David Brockmyer" userId="9a3b1153b9d6d510" providerId="LiveId" clId="{B2737BF8-5C68-5B75-B790-D1B56D62F764}" dt="2025-11-15T20:14:56.748" v="1984" actId="20577"/>
          <ac:spMkLst>
            <pc:docMk/>
            <pc:sldMk cId="3003960708" sldId="298"/>
            <ac:spMk id="2" creationId="{E3A3FE1A-E047-4C78-A07D-5A78A31AB6F8}"/>
          </ac:spMkLst>
        </pc:spChg>
        <pc:spChg chg="mod">
          <ac:chgData name="David Brockmyer" userId="9a3b1153b9d6d510" providerId="LiveId" clId="{B2737BF8-5C68-5B75-B790-D1B56D62F764}" dt="2025-11-15T20:31:02.033" v="2392" actId="948"/>
          <ac:spMkLst>
            <pc:docMk/>
            <pc:sldMk cId="3003960708" sldId="298"/>
            <ac:spMk id="3" creationId="{3E6A9059-CD23-C1B1-42EE-2CCE44558A0D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003960708" sldId="298"/>
            <ac:spMk id="4" creationId="{83FD6D62-A2B3-D318-410F-FB5CFCA04489}"/>
          </ac:spMkLst>
        </pc:spChg>
        <pc:spChg chg="del">
          <ac:chgData name="David Brockmyer" userId="9a3b1153b9d6d510" providerId="LiveId" clId="{B2737BF8-5C68-5B75-B790-D1B56D62F764}" dt="2025-11-19T16:22:30.948" v="5413" actId="478"/>
          <ac:spMkLst>
            <pc:docMk/>
            <pc:sldMk cId="3003960708" sldId="298"/>
            <ac:spMk id="5" creationId="{07231345-514E-F2E8-5DD3-3155A396EDCD}"/>
          </ac:spMkLst>
        </pc:spChg>
        <pc:spChg chg="mod">
          <ac:chgData name="David Brockmyer" userId="9a3b1153b9d6d510" providerId="LiveId" clId="{B2737BF8-5C68-5B75-B790-D1B56D62F764}" dt="2025-11-15T20:44:23.964" v="2812" actId="6549"/>
          <ac:spMkLst>
            <pc:docMk/>
            <pc:sldMk cId="3003960708" sldId="298"/>
            <ac:spMk id="6" creationId="{CD388134-64DD-3039-73EF-6755E15C7E03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003960708" sldId="298"/>
            <ac:spMk id="8" creationId="{99F95235-7C05-8403-08ED-5540D550977B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003960708" sldId="298"/>
            <ac:spMk id="9" creationId="{5076FA2E-94C3-5175-4B9F-5A6E4E1A363B}"/>
          </ac:spMkLst>
        </pc:spChg>
      </pc:sldChg>
      <pc:sldChg chg="add del">
        <pc:chgData name="David Brockmyer" userId="9a3b1153b9d6d510" providerId="LiveId" clId="{B2737BF8-5C68-5B75-B790-D1B56D62F764}" dt="2025-11-15T20:14:27.748" v="1962" actId="2696"/>
        <pc:sldMkLst>
          <pc:docMk/>
          <pc:sldMk cId="3057460699" sldId="298"/>
        </pc:sldMkLst>
      </pc:sldChg>
      <pc:sldChg chg="addSp delSp modSp new mod modClrScheme chgLayout">
        <pc:chgData name="David Brockmyer" userId="9a3b1153b9d6d510" providerId="LiveId" clId="{B2737BF8-5C68-5B75-B790-D1B56D62F764}" dt="2025-11-19T16:22:23.118" v="5412"/>
        <pc:sldMkLst>
          <pc:docMk/>
          <pc:sldMk cId="3898828339" sldId="299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898828339" sldId="299"/>
            <ac:spMk id="2" creationId="{BEAD5E48-08C3-7220-72CA-A6E331A49D65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898828339" sldId="299"/>
            <ac:spMk id="3" creationId="{6FC1EA43-0F1F-D7B5-3DA7-696B221DB6F9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3898828339" sldId="299"/>
            <ac:spMk id="4" creationId="{E7D0B988-FE79-AE26-CAB7-267954605BD5}"/>
          </ac:spMkLst>
        </pc:spChg>
        <pc:spChg chg="add mod ord">
          <ac:chgData name="David Brockmyer" userId="9a3b1153b9d6d510" providerId="LiveId" clId="{B2737BF8-5C68-5B75-B790-D1B56D62F764}" dt="2025-11-15T20:49:35.124" v="3015" actId="20577"/>
          <ac:spMkLst>
            <pc:docMk/>
            <pc:sldMk cId="3898828339" sldId="299"/>
            <ac:spMk id="7" creationId="{4FC5FC9C-2242-D7C8-51C6-C43C0F75780B}"/>
          </ac:spMkLst>
        </pc:spChg>
        <pc:spChg chg="add mod ord">
          <ac:chgData name="David Brockmyer" userId="9a3b1153b9d6d510" providerId="LiveId" clId="{B2737BF8-5C68-5B75-B790-D1B56D62F764}" dt="2025-11-15T20:51:19.881" v="3176" actId="27636"/>
          <ac:spMkLst>
            <pc:docMk/>
            <pc:sldMk cId="3898828339" sldId="299"/>
            <ac:spMk id="8" creationId="{F1FF1280-4464-4F95-9EC4-57FD298B5643}"/>
          </ac:spMkLst>
        </pc:spChg>
        <pc:spChg chg="add mod ord">
          <ac:chgData name="David Brockmyer" userId="9a3b1153b9d6d510" providerId="LiveId" clId="{B2737BF8-5C68-5B75-B790-D1B56D62F764}" dt="2025-11-15T21:07:25.927" v="4600" actId="20577"/>
          <ac:spMkLst>
            <pc:docMk/>
            <pc:sldMk cId="3898828339" sldId="299"/>
            <ac:spMk id="9" creationId="{A4E7C54E-4110-6C98-9C11-61F7426D08B1}"/>
          </ac:spMkLst>
        </pc:spChg>
        <pc:picChg chg="add mod">
          <ac:chgData name="David Brockmyer" userId="9a3b1153b9d6d510" providerId="LiveId" clId="{B2737BF8-5C68-5B75-B790-D1B56D62F764}" dt="2025-11-15T20:49:47.794" v="3016"/>
          <ac:picMkLst>
            <pc:docMk/>
            <pc:sldMk cId="3898828339" sldId="299"/>
            <ac:picMk id="10" creationId="{6647D60D-F3AD-3626-1ABC-092A9E0C96BB}"/>
          </ac:picMkLst>
        </pc:picChg>
      </pc:sldChg>
      <pc:sldChg chg="addSp delSp modSp add mod">
        <pc:chgData name="David Brockmyer" userId="9a3b1153b9d6d510" providerId="LiveId" clId="{B2737BF8-5C68-5B75-B790-D1B56D62F764}" dt="2025-11-19T16:24:03.716" v="5435" actId="478"/>
        <pc:sldMkLst>
          <pc:docMk/>
          <pc:sldMk cId="481381490" sldId="300"/>
        </pc:sldMkLst>
        <pc:spChg chg="mod">
          <ac:chgData name="David Brockmyer" userId="9a3b1153b9d6d510" providerId="LiveId" clId="{B2737BF8-5C68-5B75-B790-D1B56D62F764}" dt="2025-11-15T20:54:19.479" v="3367" actId="20577"/>
          <ac:spMkLst>
            <pc:docMk/>
            <pc:sldMk cId="481381490" sldId="300"/>
            <ac:spMk id="2" creationId="{29CD610D-3F00-6CAC-0B6D-558974C18C18}"/>
          </ac:spMkLst>
        </pc:spChg>
        <pc:spChg chg="mod">
          <ac:chgData name="David Brockmyer" userId="9a3b1153b9d6d510" providerId="LiveId" clId="{B2737BF8-5C68-5B75-B790-D1B56D62F764}" dt="2025-11-15T20:59:43.003" v="3779" actId="6549"/>
          <ac:spMkLst>
            <pc:docMk/>
            <pc:sldMk cId="481381490" sldId="300"/>
            <ac:spMk id="3" creationId="{24A24CEB-AF9E-25FE-52A9-3C4DCDE59638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481381490" sldId="300"/>
            <ac:spMk id="4" creationId="{6551E59D-BF88-269C-3141-C6C69F5AA077}"/>
          </ac:spMkLst>
        </pc:spChg>
        <pc:spChg chg="del">
          <ac:chgData name="David Brockmyer" userId="9a3b1153b9d6d510" providerId="LiveId" clId="{B2737BF8-5C68-5B75-B790-D1B56D62F764}" dt="2025-11-19T16:24:03.716" v="5435" actId="478"/>
          <ac:spMkLst>
            <pc:docMk/>
            <pc:sldMk cId="481381490" sldId="300"/>
            <ac:spMk id="5" creationId="{8C9C24DD-2EA8-7D60-D677-E0ED0CDCFCED}"/>
          </ac:spMkLst>
        </pc:spChg>
        <pc:spChg chg="mod">
          <ac:chgData name="David Brockmyer" userId="9a3b1153b9d6d510" providerId="LiveId" clId="{B2737BF8-5C68-5B75-B790-D1B56D62F764}" dt="2025-11-15T21:07:01.460" v="4582" actId="33524"/>
          <ac:spMkLst>
            <pc:docMk/>
            <pc:sldMk cId="481381490" sldId="300"/>
            <ac:spMk id="6" creationId="{DFBC1484-F20C-5CA6-CDC7-31B75C0513F3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481381490" sldId="300"/>
            <ac:spMk id="8" creationId="{ADAF9B33-06C4-ECBC-C0F7-CF02BB3DB840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481381490" sldId="300"/>
            <ac:spMk id="9" creationId="{68C74701-9D0E-54AD-56DB-65F427A04B8E}"/>
          </ac:spMkLst>
        </pc:spChg>
      </pc:sldChg>
      <pc:sldChg chg="modSp new del mod">
        <pc:chgData name="David Brockmyer" userId="9a3b1153b9d6d510" providerId="LiveId" clId="{B2737BF8-5C68-5B75-B790-D1B56D62F764}" dt="2025-11-17T17:04:18.742" v="5409" actId="2696"/>
        <pc:sldMkLst>
          <pc:docMk/>
          <pc:sldMk cId="882222445" sldId="301"/>
        </pc:sldMkLst>
      </pc:sldChg>
      <pc:sldChg chg="addSp delSp modSp add mod">
        <pc:chgData name="David Brockmyer" userId="9a3b1153b9d6d510" providerId="LiveId" clId="{B2737BF8-5C68-5B75-B790-D1B56D62F764}" dt="2025-11-19T16:22:40.375" v="5414" actId="478"/>
        <pc:sldMkLst>
          <pc:docMk/>
          <pc:sldMk cId="2780071890" sldId="302"/>
        </pc:sldMkLst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780071890" sldId="302"/>
            <ac:spMk id="4" creationId="{6FB50325-64B4-487E-EDD3-999E0B2A89A7}"/>
          </ac:spMkLst>
        </pc:spChg>
        <pc:spChg chg="del">
          <ac:chgData name="David Brockmyer" userId="9a3b1153b9d6d510" providerId="LiveId" clId="{B2737BF8-5C68-5B75-B790-D1B56D62F764}" dt="2025-11-19T16:22:40.375" v="5414" actId="478"/>
          <ac:spMkLst>
            <pc:docMk/>
            <pc:sldMk cId="2780071890" sldId="302"/>
            <ac:spMk id="5" creationId="{8BFE2765-2C2E-8C68-66F0-C3585AABEB61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780071890" sldId="302"/>
            <ac:spMk id="6" creationId="{3CA682B4-6136-8C53-3B71-0DACB402B666}"/>
          </ac:spMkLst>
        </pc:spChg>
        <pc:spChg chg="add mod">
          <ac:chgData name="David Brockmyer" userId="9a3b1153b9d6d510" providerId="LiveId" clId="{B2737BF8-5C68-5B75-B790-D1B56D62F764}" dt="2025-11-19T16:22:23.118" v="5412"/>
          <ac:spMkLst>
            <pc:docMk/>
            <pc:sldMk cId="2780071890" sldId="302"/>
            <ac:spMk id="13" creationId="{36052921-F0C8-B57B-FC45-5149216C0695}"/>
          </ac:spMkLst>
        </pc:spChg>
      </pc:sldChg>
      <pc:sldChg chg="addSp modSp new mod">
        <pc:chgData name="David Brockmyer" userId="9a3b1153b9d6d510" providerId="LiveId" clId="{B2737BF8-5C68-5B75-B790-D1B56D62F764}" dt="2025-11-19T16:33:58.337" v="5742"/>
        <pc:sldMkLst>
          <pc:docMk/>
          <pc:sldMk cId="2433783880" sldId="303"/>
        </pc:sldMkLst>
        <pc:spChg chg="mod">
          <ac:chgData name="David Brockmyer" userId="9a3b1153b9d6d510" providerId="LiveId" clId="{B2737BF8-5C68-5B75-B790-D1B56D62F764}" dt="2025-11-19T16:31:10.477" v="5446" actId="20577"/>
          <ac:spMkLst>
            <pc:docMk/>
            <pc:sldMk cId="2433783880" sldId="303"/>
            <ac:spMk id="2" creationId="{0EE560CA-9E74-B189-454C-2440A0E0BED3}"/>
          </ac:spMkLst>
        </pc:spChg>
        <pc:spChg chg="mod">
          <ac:chgData name="David Brockmyer" userId="9a3b1153b9d6d510" providerId="LiveId" clId="{B2737BF8-5C68-5B75-B790-D1B56D62F764}" dt="2025-11-19T16:33:39.968" v="5741" actId="20577"/>
          <ac:spMkLst>
            <pc:docMk/>
            <pc:sldMk cId="2433783880" sldId="303"/>
            <ac:spMk id="3" creationId="{D169A181-21AE-AE0A-05DE-66F04CAD7384}"/>
          </ac:spMkLst>
        </pc:spChg>
        <pc:picChg chg="add mod">
          <ac:chgData name="David Brockmyer" userId="9a3b1153b9d6d510" providerId="LiveId" clId="{B2737BF8-5C68-5B75-B790-D1B56D62F764}" dt="2025-11-19T16:33:58.337" v="5742"/>
          <ac:picMkLst>
            <pc:docMk/>
            <pc:sldMk cId="2433783880" sldId="303"/>
            <ac:picMk id="7" creationId="{22B3070E-0AB9-CFAD-2613-C708BA6FBFD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B3224-467E-5B48-8F75-BB90DFF0E12A}" type="datetimeFigureOut">
              <a:rPr lang="en-US" smtClean="0"/>
              <a:t>12/1/25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561D1-7F51-7A4D-9129-6BE2CE81A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8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D90BB-83C9-8A4B-BA8F-F9B821AEFE83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4E74-F04A-364E-BB82-BC18E19E6D6C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3671-8730-DF43-8C29-5A914256801F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E350-2A16-1E4C-9B8A-BBF24839E274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9AE2-218A-E641-85D8-56756D8FC716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8F929-048F-E742-9BF4-DCDAEE7A965F}" type="datetime1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7418667-08BC-E94C-69DF-8EB253842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05CD3-E50A-844B-9BFA-0EC85394FD91}" type="datetime1">
              <a:rPr lang="en-US" smtClean="0"/>
              <a:t>12/1/25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D186370-39C1-FDA4-A1BE-F8631BD90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CD8C44C-23B1-AEAB-023D-4181B16D4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9524-9F3A-B34B-882B-FF5C3C11C84D}" type="datetime1">
              <a:rPr lang="en-US" smtClean="0"/>
              <a:t>12/1/25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2122-A8D5-ED40-A823-CA1E4CC1A83C}" type="datetime1">
              <a:rPr lang="en-US" smtClean="0"/>
              <a:t>12/1/25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4D90E-32AE-424A-BDB1-91DB8885C335}" type="datetime1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A45B-EC64-8240-B94C-0D8C527CE97F}" type="datetime1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06C9B-36DA-0649-96FD-4060454461B8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/>
              <a:t>Sol*360 Risk </a:t>
            </a:r>
            <a:r>
              <a:rPr lang="en-US" dirty="0"/>
              <a:t>Assessment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Create a Strategy for your Cyber Security.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41280-3E21-8D53-9E36-3554AA602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DD2E-A8DB-D64F-B047-4046E3C485C6}" type="datetime1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2B5148-FB5B-01C3-8998-DA197EF65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84829-CB05-96FC-7CFE-7FAA8570F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AC338-1632-74B1-E99B-82B159848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2BDBA-BA62-CED0-9C04-5213DDC9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Backlog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CD3FF-D9A8-082E-732F-BA416327A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Small, managed backlog of vulnerabilities.</a:t>
            </a:r>
          </a:p>
          <a:p>
            <a:pPr marL="0" indent="0">
              <a:buNone/>
            </a:pPr>
            <a:r>
              <a:rPr lang="en-US" dirty="0"/>
              <a:t>2: Managed backlog; some lagging with compensating controls.</a:t>
            </a:r>
          </a:p>
          <a:p>
            <a:pPr marL="0" indent="0">
              <a:buNone/>
            </a:pPr>
            <a:r>
              <a:rPr lang="en-US" dirty="0"/>
              <a:t>3: Ongoing backlog; compensating controls generally in place</a:t>
            </a:r>
          </a:p>
          <a:p>
            <a:pPr marL="0" indent="0">
              <a:buNone/>
            </a:pPr>
            <a:r>
              <a:rPr lang="en-US" dirty="0"/>
              <a:t>4: Recurring findings with some compensating controls</a:t>
            </a:r>
          </a:p>
          <a:p>
            <a:pPr marL="0" indent="0">
              <a:buNone/>
            </a:pPr>
            <a:r>
              <a:rPr lang="en-US" dirty="0"/>
              <a:t>5: High severity items remain unaddressed. Weak compensating controls.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57C3C79-8C72-9653-CC15-AADAC2BCBBFF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Impact</a:t>
            </a:r>
          </a:p>
          <a:p>
            <a:r>
              <a:rPr lang="en-US" b="0" dirty="0"/>
              <a:t>1: Very low; minimal business processing affected.</a:t>
            </a:r>
          </a:p>
          <a:p>
            <a:r>
              <a:rPr lang="en-US" b="0" dirty="0"/>
              <a:t>2: Low; some business processing. Some customers may notice.</a:t>
            </a:r>
          </a:p>
          <a:p>
            <a:r>
              <a:rPr lang="en-US" b="0" dirty="0"/>
              <a:t>3: Moderate; some business processes affected. Some customers inconvenienced.</a:t>
            </a:r>
          </a:p>
          <a:p>
            <a:r>
              <a:rPr lang="en-US" b="0" dirty="0"/>
              <a:t>4: High; business processes affected. Customers forced to use workarounds.</a:t>
            </a:r>
          </a:p>
          <a:p>
            <a:r>
              <a:rPr lang="en-US" b="0" dirty="0"/>
              <a:t>5: Widespread business impact. Many or all customers forced to use workarounds.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476498E3-4415-F1BD-16EF-79C774D7E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A660D-A38E-D9D1-F267-ACF416295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B79A-92A0-1047-9821-7F344E2E8684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369AEA-B1D5-5418-A336-5412166E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2B9596-0EBF-E31A-8C55-59E7F82DD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807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3465C-B5B8-2D46-279D-9A2B5073E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F8BE-4136-F567-CDBC-36345A58D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Insecure Config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A1EA2-E2EB-6375-20E2-5FCA445D3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Secure configurations benchmarked and maintained; Monitoring for drift in place. </a:t>
            </a:r>
          </a:p>
          <a:p>
            <a:pPr marL="0" indent="0">
              <a:buNone/>
            </a:pPr>
            <a:r>
              <a:rPr lang="en-US" dirty="0"/>
              <a:t>2: Secure configurations benchmarked and maintained; Not all systems are monitored.</a:t>
            </a:r>
          </a:p>
          <a:p>
            <a:pPr marL="0" indent="0">
              <a:buNone/>
            </a:pPr>
            <a:r>
              <a:rPr lang="en-US" dirty="0"/>
              <a:t>3: Some legacy or misconfigured systems; Compensating controls adequate. </a:t>
            </a:r>
          </a:p>
          <a:p>
            <a:pPr marL="0" indent="0">
              <a:buNone/>
            </a:pPr>
            <a:r>
              <a:rPr lang="en-US" dirty="0"/>
              <a:t>4: Some legacy or misconfigured systems; Compensating controls inadequate.</a:t>
            </a:r>
          </a:p>
          <a:p>
            <a:pPr marL="0" indent="0">
              <a:buNone/>
            </a:pPr>
            <a:r>
              <a:rPr lang="en-US" dirty="0"/>
              <a:t>5: No configuration baseline or monitoring; Compensating controls inadequate.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FF48FD-9B3D-FD11-B0DB-8E6C02D8CF72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Impact</a:t>
            </a:r>
          </a:p>
          <a:p>
            <a:r>
              <a:rPr lang="en-US" b="0" dirty="0"/>
              <a:t>1: Limited effect on core systems.</a:t>
            </a:r>
          </a:p>
          <a:p>
            <a:r>
              <a:rPr lang="en-US" b="0" dirty="0"/>
              <a:t>2: Low; some business processing. Some customers may notice.</a:t>
            </a:r>
          </a:p>
          <a:p>
            <a:r>
              <a:rPr lang="en-US" b="0" dirty="0"/>
              <a:t>3: Moderate; some business processes affected. Some customers inconvenienced.</a:t>
            </a:r>
          </a:p>
          <a:p>
            <a:r>
              <a:rPr lang="en-US" b="0" dirty="0"/>
              <a:t>4: High; business processes affected. Customers forced to use workarounds.</a:t>
            </a:r>
          </a:p>
          <a:p>
            <a:r>
              <a:rPr lang="en-US" b="0" dirty="0"/>
              <a:t>5: Widespread business impact. Many or all customers forced to use workarounds.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122A1721-76B7-BC67-0A89-E610F60A1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C5993-64A6-B213-DD09-F321DF055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5BFF6-5753-3E4C-A95F-28A578E5F995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381D91-F263-366E-BBC9-5FEE2E22D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F036D8-2EF4-3487-1791-431356E19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23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97B4D-76EF-AC9A-0499-19BABBBF5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74286-1349-0CA4-B8E3-053C93D4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Leakage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121F2-DEF0-6C0E-D3DC-C8AB997D7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Encryption and DLP controls actively managed; Proactive monitoring in place.</a:t>
            </a:r>
          </a:p>
          <a:p>
            <a:pPr marL="0" indent="0">
              <a:buNone/>
            </a:pPr>
            <a:r>
              <a:rPr lang="en-US" dirty="0"/>
              <a:t>2: Encryption and DLP in place in critical systems/networks; Proactive monitoring in place.</a:t>
            </a:r>
          </a:p>
          <a:p>
            <a:pPr marL="0" indent="0">
              <a:buNone/>
            </a:pPr>
            <a:r>
              <a:rPr lang="en-US" dirty="0"/>
              <a:t>3: Some sensitive data exposed internally; Some monitoring in place.</a:t>
            </a:r>
          </a:p>
          <a:p>
            <a:pPr marL="0" indent="0">
              <a:buNone/>
            </a:pPr>
            <a:r>
              <a:rPr lang="en-US" dirty="0"/>
              <a:t>4: Some sensitive data exposed internally; No monitoring in place.</a:t>
            </a:r>
          </a:p>
          <a:p>
            <a:pPr marL="0" indent="0">
              <a:buNone/>
            </a:pPr>
            <a:r>
              <a:rPr lang="en-US" dirty="0"/>
              <a:t>5: Sensitive data widely unprotected or public.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D2E394-97B2-2B8D-E7B8-771C0B9E5821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Impact</a:t>
            </a:r>
          </a:p>
          <a:p>
            <a:r>
              <a:rPr lang="en-US" b="0" dirty="0"/>
              <a:t>1: Minor inconvenience or internal issue.</a:t>
            </a:r>
          </a:p>
          <a:p>
            <a:r>
              <a:rPr lang="en-US" b="0" dirty="0"/>
              <a:t>2: Inconsequential secrets exposed. Easily managed impact.</a:t>
            </a:r>
          </a:p>
          <a:p>
            <a:r>
              <a:rPr lang="en-US" b="0" dirty="0"/>
              <a:t>3: Sensitive data leakage causes internally manageable concern.</a:t>
            </a:r>
          </a:p>
          <a:p>
            <a:r>
              <a:rPr lang="en-US" b="0" dirty="0"/>
              <a:t>4: Sensitive data leakage causes downtime or client concern. </a:t>
            </a:r>
          </a:p>
          <a:p>
            <a:r>
              <a:rPr lang="en-US" b="0" dirty="0"/>
              <a:t>5: Major financial or regulatory consequence.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CFB1AC5C-5B79-BDFE-F875-CC7554BEF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9E6E6-0C37-BA95-7ECE-BD9FA3C29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F31D-119F-4D4C-A2D1-4944BD42C0A8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83C71C-54A1-0BE2-3FC8-A10AB13A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485F00-13A4-5141-0A9B-68E534219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41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7076E-10ED-28CE-872B-5988887E9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2A551-50BA-FFFC-8A06-5343F7A96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Phishing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2FFE8-9DB5-613A-1B48-D5F4CD81B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Phishing testing and training required frequently; Phish prone employees monitored. </a:t>
            </a:r>
          </a:p>
          <a:p>
            <a:pPr marL="0" indent="0">
              <a:buNone/>
            </a:pPr>
            <a:r>
              <a:rPr lang="en-US" dirty="0"/>
              <a:t>2: Phishing testing and training at least annually; Phish prone employees trained.</a:t>
            </a:r>
          </a:p>
          <a:p>
            <a:pPr marL="0" indent="0">
              <a:buNone/>
            </a:pPr>
            <a:r>
              <a:rPr lang="en-US" dirty="0"/>
              <a:t>3: Phishing training required upon hiring; No identifying or tracking phish prone.</a:t>
            </a:r>
          </a:p>
          <a:p>
            <a:pPr marL="0" indent="0">
              <a:buNone/>
            </a:pPr>
            <a:r>
              <a:rPr lang="en-US" dirty="0"/>
              <a:t>4: Phishing Training available but not enforced; No reporting (phish button) available.</a:t>
            </a:r>
          </a:p>
          <a:p>
            <a:pPr marL="0" indent="0">
              <a:buNone/>
            </a:pPr>
            <a:r>
              <a:rPr lang="en-US" dirty="0"/>
              <a:t>5: Little to no training; frequent incidents; No central management of phish.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43385C9-86B3-C525-2040-DAB719EA4B33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Impact</a:t>
            </a:r>
          </a:p>
          <a:p>
            <a:r>
              <a:rPr lang="en-US" b="0" dirty="0"/>
              <a:t>1: Isolated phishing success; quickly contained.</a:t>
            </a:r>
          </a:p>
          <a:p>
            <a:r>
              <a:rPr lang="en-US" b="0" dirty="0"/>
              <a:t>2: Small impact; contained at the employee or workgroup level.</a:t>
            </a:r>
          </a:p>
          <a:p>
            <a:r>
              <a:rPr lang="en-US" b="0" dirty="0"/>
              <a:t>3: Business email compromise or ransomware risk; Internally contained.</a:t>
            </a:r>
          </a:p>
          <a:p>
            <a:r>
              <a:rPr lang="en-US" b="0" dirty="0"/>
              <a:t>4: Business email or ransomware risk; manageable impact.</a:t>
            </a:r>
          </a:p>
          <a:p>
            <a:r>
              <a:rPr lang="en-US" b="0" dirty="0"/>
              <a:t>5: Systemic outage or reputational crisis; Reportable incident with critical impact.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9AEC218E-4046-BFD2-2690-B5535E30D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D9A3D-F67F-B9E3-1DBD-553BB9A07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623B-04B9-CB4E-8141-DE6F351E4ACC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EA3A0F-CD93-4B9B-2927-2138FADA0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3E467-522B-027E-00AE-ADB53321E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83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0B2BE-6242-4F27-31BB-9B2863E9D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F4DF5-6BC0-FC3C-B121-FEFC9170A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&amp; DNS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B54D4-47D5-92E5-D023-1A098A72F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DNS and web filtering fully implemented; Monitoring in place.</a:t>
            </a:r>
          </a:p>
          <a:p>
            <a:pPr marL="0" indent="0">
              <a:buNone/>
            </a:pPr>
            <a:r>
              <a:rPr lang="en-US" dirty="0"/>
              <a:t>2: DNS and web filtering implemented; Some monitoring in place.</a:t>
            </a:r>
          </a:p>
          <a:p>
            <a:pPr marL="0" indent="0">
              <a:buNone/>
            </a:pPr>
            <a:r>
              <a:rPr lang="en-US" dirty="0"/>
              <a:t>3: Partial or misconfigured coverage; Monitoring in place.</a:t>
            </a:r>
          </a:p>
          <a:p>
            <a:pPr marL="0" indent="0">
              <a:buNone/>
            </a:pPr>
            <a:r>
              <a:rPr lang="en-US" dirty="0"/>
              <a:t>4: Partial or misconfigured </a:t>
            </a:r>
            <a:r>
              <a:rPr lang="en-US" dirty="0" err="1"/>
              <a:t>coverate</a:t>
            </a:r>
            <a:r>
              <a:rPr lang="en-US" dirty="0"/>
              <a:t>; No monitoring. </a:t>
            </a:r>
          </a:p>
          <a:p>
            <a:pPr marL="0" indent="0">
              <a:buNone/>
            </a:pPr>
            <a:r>
              <a:rPr lang="en-US" dirty="0"/>
              <a:t>5: No web filtering or threat intelligence integration.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F528AF-C46B-2564-C56E-1AAFE0A07CB7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4000" dirty="0"/>
              <a:t>Impact</a:t>
            </a:r>
          </a:p>
          <a:p>
            <a:r>
              <a:rPr lang="en-US" sz="3600" b="0" dirty="0"/>
              <a:t>1: Minimal data exposure risk; Company verifiably does not connect to the internet.</a:t>
            </a:r>
          </a:p>
          <a:p>
            <a:r>
              <a:rPr lang="en-US" sz="3600" b="0" dirty="0"/>
              <a:t>2: Low data exposure risk; Corporate data is blocked and monitored at internet.</a:t>
            </a:r>
          </a:p>
          <a:p>
            <a:r>
              <a:rPr lang="en-US" sz="3600" b="0" dirty="0"/>
              <a:t>3: Moderate web data exposure risk; Most access is funneled but may not be monitored.</a:t>
            </a:r>
          </a:p>
          <a:p>
            <a:r>
              <a:rPr lang="en-US" sz="3600" b="0" dirty="0"/>
              <a:t>4: Major data protected by firewall; No protection &amp; monitoring for internet access.</a:t>
            </a:r>
          </a:p>
          <a:p>
            <a:r>
              <a:rPr lang="en-US" sz="3600" b="0" dirty="0"/>
              <a:t>5: Major data exfiltration or service disruption.</a:t>
            </a:r>
          </a:p>
          <a:p>
            <a:endParaRPr lang="en-US" dirty="0"/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D332A129-65BE-150C-9BF3-B514486D8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4114F-A87F-78BF-750B-8D2B45327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D59B-6CC7-5544-B18D-6EF7B636C138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2F738E-E0E8-B67B-1055-C06045DA2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827A7D-4E88-C413-ED13-9D4CC1BD5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1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2FF1A-72FA-065B-7C05-E8C9D5DC1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467F7-0F31-9E80-CB6A-DD41F7063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Party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BEC2A-DE67-56BC-69B4-7304FBD97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All vendors are vetted using rigorous process; reviewed periodically.</a:t>
            </a:r>
          </a:p>
          <a:p>
            <a:pPr marL="0" indent="0">
              <a:buNone/>
            </a:pPr>
            <a:r>
              <a:rPr lang="en-US" dirty="0"/>
              <a:t>2: All vendors are vetted using rigorous process during selection/onboarding.</a:t>
            </a:r>
          </a:p>
          <a:p>
            <a:pPr marL="0" indent="0">
              <a:buNone/>
            </a:pPr>
            <a:r>
              <a:rPr lang="en-US" dirty="0"/>
              <a:t>3: High-risk vendors are vetted using workgroup standards.</a:t>
            </a:r>
          </a:p>
          <a:p>
            <a:pPr marL="0" indent="0">
              <a:buNone/>
            </a:pPr>
            <a:r>
              <a:rPr lang="en-US" dirty="0"/>
              <a:t>4: Irregular reviews or missing contracts. </a:t>
            </a:r>
          </a:p>
          <a:p>
            <a:pPr marL="0" indent="0">
              <a:buNone/>
            </a:pPr>
            <a:r>
              <a:rPr lang="en-US" dirty="0"/>
              <a:t>5: No vendor risk oversight or documentation.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C89089-A33B-BD62-A51C-FCAFC626AA73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4000" dirty="0"/>
              <a:t>Impact</a:t>
            </a:r>
          </a:p>
          <a:p>
            <a:r>
              <a:rPr lang="en-US" sz="3600" b="0" dirty="0"/>
              <a:t>1: Isolated vendor exposure; Important business processes are in-house.</a:t>
            </a:r>
          </a:p>
          <a:p>
            <a:r>
              <a:rPr lang="en-US" sz="3600" b="0" dirty="0"/>
              <a:t>2: Some impact to non-critical may occur due to third-party failure</a:t>
            </a:r>
          </a:p>
          <a:p>
            <a:r>
              <a:rPr lang="en-US" sz="3600" b="0" dirty="0"/>
              <a:t>3: Minor Service interruption or minor data loss; Inconvenience to operations</a:t>
            </a:r>
          </a:p>
          <a:p>
            <a:r>
              <a:rPr lang="en-US" sz="3600" b="0" dirty="0"/>
              <a:t>4: Major service interruption or significant data loss; potential earnings hit.</a:t>
            </a:r>
          </a:p>
          <a:p>
            <a:r>
              <a:rPr lang="en-US" sz="3600" b="0" dirty="0"/>
              <a:t>5: Major breach via vendor or contractual fallout.</a:t>
            </a:r>
            <a:endParaRPr lang="en-US" b="0" dirty="0"/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0FBA41F7-B125-EF97-090C-30D16B67E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6D03A-FEDD-9336-F8AC-9FEB30BB1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0660-557A-6C49-BAA8-698EC1D9F632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2EEE7-0503-9153-EAB5-BB5AA3586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45EA3E-1606-62DA-A942-F4660DE95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25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30CFE-4046-B347-90E8-C3BEFF655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D4F55-086C-3770-3DCC-CF7903309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Backup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D1A23-A0F4-C913-0127-C56E3E679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Automated, verified, and protected backups are frequently tested.</a:t>
            </a:r>
          </a:p>
          <a:p>
            <a:pPr marL="0" indent="0">
              <a:buNone/>
            </a:pPr>
            <a:r>
              <a:rPr lang="en-US" dirty="0"/>
              <a:t>2: Automated, verified, and protected backups are not frequently tested.</a:t>
            </a:r>
          </a:p>
          <a:p>
            <a:pPr marL="0" indent="0">
              <a:buNone/>
            </a:pPr>
            <a:r>
              <a:rPr lang="en-US" dirty="0"/>
              <a:t>3: Automated and verified backups are frequently tested.</a:t>
            </a:r>
          </a:p>
          <a:p>
            <a:pPr marL="0" indent="0">
              <a:buNone/>
            </a:pPr>
            <a:r>
              <a:rPr lang="en-US" dirty="0"/>
              <a:t>4: Manual or incomplete backups are not frequently tested.</a:t>
            </a:r>
          </a:p>
          <a:p>
            <a:pPr marL="0" indent="0">
              <a:buNone/>
            </a:pPr>
            <a:r>
              <a:rPr lang="en-US" dirty="0"/>
              <a:t>5: No tested backup or restoration plan.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2FC669-4495-3D56-0DCF-5F222EA2DF01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4000" dirty="0"/>
              <a:t>Impact</a:t>
            </a:r>
          </a:p>
          <a:p>
            <a:r>
              <a:rPr lang="en-US" sz="3600" b="0" dirty="0"/>
              <a:t>1: Little to no impact; Business can recover easily. </a:t>
            </a:r>
          </a:p>
          <a:p>
            <a:r>
              <a:rPr lang="en-US" sz="3600" b="0" dirty="0"/>
              <a:t>2: Small impact to non-critical systems; workarounds in place.</a:t>
            </a:r>
          </a:p>
          <a:p>
            <a:r>
              <a:rPr lang="en-US" sz="3600" b="0" dirty="0"/>
              <a:t>3: Multi-hour outage or partial data loss; workarounds difficult.</a:t>
            </a:r>
          </a:p>
          <a:p>
            <a:r>
              <a:rPr lang="en-US" sz="3600" b="0" dirty="0"/>
              <a:t>4: Critical data under ransomware control; widespread impact and outage</a:t>
            </a:r>
          </a:p>
          <a:p>
            <a:r>
              <a:rPr lang="en-US" sz="3600" b="0" dirty="0"/>
              <a:t>5: Total data loss or ransomware irrecoverable; Major business impact/data loss</a:t>
            </a:r>
            <a:endParaRPr lang="en-US" b="0" dirty="0"/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3620F620-71E1-2212-2020-7E9B0CBE6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7DFCB-3993-290F-EDFD-18F80A30A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FC03-3E18-5F4E-8DBE-421127E6D2A1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50A3D1-8170-D85E-8B1B-F989355C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766FA8-25DB-0B1E-E625-D22D22326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31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0F775-C5D1-72FD-E23F-349AFF4B4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67E98-D971-95AA-7E3A-9CB22E330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&amp; Monitoring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581B4-67EA-CABE-7028-A8F87C96D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Centralized, correlated logging and monitoring for all systems.</a:t>
            </a:r>
          </a:p>
          <a:p>
            <a:pPr marL="0" indent="0">
              <a:buNone/>
            </a:pPr>
            <a:r>
              <a:rPr lang="en-US" dirty="0"/>
              <a:t>2: Centralized, correlated logging and monitoring for high-risk systems.</a:t>
            </a:r>
          </a:p>
          <a:p>
            <a:pPr marL="0" indent="0">
              <a:buNone/>
            </a:pPr>
            <a:r>
              <a:rPr lang="en-US" dirty="0"/>
              <a:t>3: Partial or unintegrated logging; monitoring for high-risk systems.</a:t>
            </a:r>
          </a:p>
          <a:p>
            <a:pPr marL="0" indent="0">
              <a:buNone/>
            </a:pPr>
            <a:r>
              <a:rPr lang="en-US" dirty="0"/>
              <a:t>4: Weak or unintegrated logging; monitoring misses some high-risk systems.</a:t>
            </a:r>
          </a:p>
          <a:p>
            <a:pPr marL="0" indent="0">
              <a:buNone/>
            </a:pPr>
            <a:r>
              <a:rPr lang="en-US" dirty="0"/>
              <a:t>5: No meaningful logging, monitoring or alerting; significant events will be missed.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53D132C-74BE-BAEB-0F10-6A5D27610434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700" dirty="0"/>
              <a:t>Impact</a:t>
            </a:r>
          </a:p>
          <a:p>
            <a:r>
              <a:rPr lang="en-US" sz="2500" b="0" dirty="0"/>
              <a:t>1: Low- to no- operational impact from delays in detection.</a:t>
            </a:r>
          </a:p>
          <a:p>
            <a:r>
              <a:rPr lang="en-US" sz="2500" b="0" dirty="0"/>
              <a:t>2: Some delays in detection may lead to minor operational impact.</a:t>
            </a:r>
          </a:p>
          <a:p>
            <a:r>
              <a:rPr lang="en-US" sz="2500" b="0" dirty="0"/>
              <a:t>3: Delayed detection of incidents may lead to business operational impact.</a:t>
            </a:r>
          </a:p>
          <a:p>
            <a:r>
              <a:rPr lang="en-US" sz="2500" b="0" dirty="0"/>
              <a:t>4: Major delays in detection will lead to compartmentalized business impact</a:t>
            </a:r>
          </a:p>
          <a:p>
            <a:r>
              <a:rPr lang="en-US" sz="2500" b="0" dirty="0"/>
              <a:t>5: Lack of detection causing ransomware, data breach, widespread business impact.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58D88827-1E83-91EA-854D-32686BDB9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5A5EE-3432-0821-E78A-935119203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B3C0-1124-9341-BD98-FE43ADE4B8FE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66E88-560E-C281-A161-50130F194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3B5107-B5C2-DC6D-59E6-E1EA92EF6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80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C3CDA-3360-0CF9-649D-8EF832FDD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AC03B-DDEB-02D0-3460-E9EA6BD60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Response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94E66-3766-2BEB-40F6-230DB6DA0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Documented, tested and updated incident response plan. </a:t>
            </a:r>
          </a:p>
          <a:p>
            <a:pPr marL="0" indent="0">
              <a:buNone/>
            </a:pPr>
            <a:r>
              <a:rPr lang="en-US" dirty="0"/>
              <a:t>2: Documented and tested incident response plan</a:t>
            </a:r>
          </a:p>
          <a:p>
            <a:pPr marL="0" indent="0">
              <a:buNone/>
            </a:pPr>
            <a:r>
              <a:rPr lang="en-US" dirty="0"/>
              <a:t>3: Documented plan has not been tested for &gt; 1 year.</a:t>
            </a:r>
          </a:p>
          <a:p>
            <a:pPr marL="0" indent="0">
              <a:buNone/>
            </a:pPr>
            <a:r>
              <a:rPr lang="en-US" dirty="0"/>
              <a:t>4: Informal or outdated procedures are not tested or updated.</a:t>
            </a:r>
          </a:p>
          <a:p>
            <a:pPr marL="0" indent="0">
              <a:buNone/>
            </a:pPr>
            <a:r>
              <a:rPr lang="en-US" dirty="0"/>
              <a:t>5: No defined process for incidents.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40BBA0-CF39-3554-D9BD-B841A64C2578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Impact</a:t>
            </a:r>
          </a:p>
          <a:p>
            <a:r>
              <a:rPr lang="en-US" b="0" dirty="0"/>
              <a:t>1: Small delay in containment with no business impact.</a:t>
            </a:r>
          </a:p>
          <a:p>
            <a:r>
              <a:rPr lang="en-US" b="0" dirty="0"/>
              <a:t>2: Compartmentalized operational impact; some departments affected.</a:t>
            </a:r>
          </a:p>
          <a:p>
            <a:r>
              <a:rPr lang="en-US" b="0" dirty="0"/>
              <a:t>3: Broader operational impact; multiple departments affected.</a:t>
            </a:r>
          </a:p>
          <a:p>
            <a:r>
              <a:rPr lang="en-US" b="0" dirty="0"/>
              <a:t>4: Broad operational impact; entire company affected for days.</a:t>
            </a:r>
          </a:p>
          <a:p>
            <a:r>
              <a:rPr lang="en-US" b="0" dirty="0"/>
              <a:t>5: Legal or reputational catastrophe from mishandled response.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7E2C5CE1-5BC2-BA74-016D-07ACC4A77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D027E-0844-BB32-73C2-3734C2795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40F46-47D8-054B-8A97-2DB6B3CC0B13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7DC143-261B-A185-5218-3113DBE83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C27643-69A4-81C7-8752-C3444E3E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0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A098E-3ECD-4291-859B-90CE9B1C7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0B8C9-D134-64EA-82F3-55DF36502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Continuity Plan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716C2-5FA4-4681-99A0-999A92AD9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Plans updated annually/during major changes; tested annually.</a:t>
            </a:r>
          </a:p>
          <a:p>
            <a:pPr marL="0" indent="0">
              <a:buNone/>
            </a:pPr>
            <a:r>
              <a:rPr lang="en-US" dirty="0"/>
              <a:t>2: Plans updated periodically; generally tested annually.</a:t>
            </a:r>
          </a:p>
          <a:p>
            <a:pPr marL="0" indent="0">
              <a:buNone/>
            </a:pPr>
            <a:r>
              <a:rPr lang="en-US" dirty="0"/>
              <a:t>3: Plans updated voluntarily; some isolated testing performed.</a:t>
            </a:r>
          </a:p>
          <a:p>
            <a:pPr marL="0" indent="0">
              <a:buNone/>
            </a:pPr>
            <a:r>
              <a:rPr lang="en-US" dirty="0"/>
              <a:t>4: Plans are unmanaged; no testing performed.</a:t>
            </a:r>
          </a:p>
          <a:p>
            <a:pPr marL="0" indent="0">
              <a:buNone/>
            </a:pPr>
            <a:r>
              <a:rPr lang="en-US" dirty="0"/>
              <a:t>5: No continuity planning in place.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60A676-B7F5-A9A6-9449-0EBD881A3400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500" dirty="0"/>
              <a:t>Impact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1: Minimal downtime; Smooth business transition to plan.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2: Predictable and managed downtime; smooth business transition.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3: Temporary loss of revenue and customers; difficult transition.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4: Unmanaged loss of revenue or customers; some transition failures.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5: Extended outage, severe reputational damage; major transition failures.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D7F6C32D-CFA7-B742-2C88-070CEE1AD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0BE64-657A-7BA3-2DBC-85086FFC8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6A7B-D6BE-B34A-949D-C3D6388FA00C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705EC4-0A5A-7156-998E-0674F0C2D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CCD6A-361A-6B0B-7869-2F9EE75C8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Purpose of the Assessment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3348749"/>
            <a:ext cx="8229600" cy="24557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Why?</a:t>
            </a:r>
            <a:endParaRPr b="1" dirty="0"/>
          </a:p>
          <a:p>
            <a:r>
              <a:rPr lang="en-US" dirty="0"/>
              <a:t>Unknown cyber risk can/will impact business</a:t>
            </a:r>
          </a:p>
          <a:p>
            <a:r>
              <a:rPr lang="en-US" dirty="0"/>
              <a:t>Clear understanding enables good communication</a:t>
            </a:r>
          </a:p>
          <a:p>
            <a:r>
              <a:rPr lang="en-US" dirty="0"/>
              <a:t>Demonstrate risk reduction to leadership</a:t>
            </a:r>
          </a:p>
          <a:p>
            <a:r>
              <a:rPr lang="en-US" i="1" dirty="0">
                <a:solidFill>
                  <a:schemeClr val="tx2"/>
                </a:solidFill>
              </a:rPr>
              <a:t>Clear understanding leads to improvement</a:t>
            </a:r>
          </a:p>
          <a:p>
            <a:pPr marL="514350" indent="-514350">
              <a:buFont typeface="+mj-lt"/>
              <a:buAutoNum type="arabicPeriod"/>
            </a:pPr>
            <a:endParaRPr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80109C-9A5D-F96A-2C3C-DA6F8B8EC0C0}"/>
              </a:ext>
            </a:extLst>
          </p:cNvPr>
          <p:cNvSpPr txBox="1"/>
          <p:nvPr/>
        </p:nvSpPr>
        <p:spPr>
          <a:xfrm>
            <a:off x="1077364" y="1499135"/>
            <a:ext cx="90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Focus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F3FD4D-3B43-F124-0C98-0A50D8237ED3}"/>
              </a:ext>
            </a:extLst>
          </p:cNvPr>
          <p:cNvSpPr txBox="1"/>
          <p:nvPr/>
        </p:nvSpPr>
        <p:spPr>
          <a:xfrm>
            <a:off x="4309241" y="1467710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Assess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EF6CB4-C2A1-4D60-2AFC-93B80BCB807C}"/>
              </a:ext>
            </a:extLst>
          </p:cNvPr>
          <p:cNvSpPr txBox="1"/>
          <p:nvPr/>
        </p:nvSpPr>
        <p:spPr>
          <a:xfrm>
            <a:off x="7882758" y="1480964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Fix</a:t>
            </a:r>
          </a:p>
        </p:txBody>
      </p:sp>
      <p:pic>
        <p:nvPicPr>
          <p:cNvPr id="31" name="Picture 30" descr="Sol-360-logo-transparent.png">
            <a:extLst>
              <a:ext uri="{FF2B5EF4-FFF2-40B4-BE49-F238E27FC236}">
                <a16:creationId xmlns:a16="http://schemas.microsoft.com/office/drawing/2014/main" id="{657160D2-831A-38BE-5C5F-C749107F2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0FF88D-E441-BE46-B576-C1491A96AB45}"/>
              </a:ext>
            </a:extLst>
          </p:cNvPr>
          <p:cNvSpPr txBox="1"/>
          <p:nvPr/>
        </p:nvSpPr>
        <p:spPr>
          <a:xfrm>
            <a:off x="1072054" y="2060028"/>
            <a:ext cx="357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 important 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Rate for likelihood and impact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3103A3-C1B2-4D62-158A-B822887EB4FB}"/>
              </a:ext>
            </a:extLst>
          </p:cNvPr>
          <p:cNvSpPr txBox="1"/>
          <p:nvPr/>
        </p:nvSpPr>
        <p:spPr>
          <a:xfrm>
            <a:off x="4309241" y="1979447"/>
            <a:ext cx="3573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practical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Quantify risk for prioritization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Describe using business terms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D7E437-2465-528C-5313-E1F2BB684B2A}"/>
              </a:ext>
            </a:extLst>
          </p:cNvPr>
          <p:cNvSpPr txBox="1"/>
          <p:nvPr/>
        </p:nvSpPr>
        <p:spPr>
          <a:xfrm>
            <a:off x="7882758" y="2000468"/>
            <a:ext cx="3573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Justify priorities with leaders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Document step-action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Demonstrate risk reduction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F43100-CF94-62F6-17EC-442CF9FAD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0D5A-0C2A-1E4C-8E03-80BBA89930D7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838653-1653-7915-9649-E94333FDB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3D3C1B-0A21-4AF0-BA26-483407B1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0C7D96-A8C4-0E11-17EF-BF58C9605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CCFC5-E443-CAB4-95EA-3C078D4E2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Privilege Escalation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7E60A-2E2C-1AC6-5975-453D3C758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indent="0">
              <a:buNone/>
            </a:pPr>
            <a:r>
              <a:rPr sz="4000" b="1" dirty="0"/>
              <a:t>Likelihood</a:t>
            </a:r>
            <a:endParaRPr lang="en-US" sz="4000" b="1" dirty="0"/>
          </a:p>
          <a:p>
            <a:pPr marL="0" indent="0">
              <a:buNone/>
            </a:pPr>
            <a:r>
              <a:rPr lang="en-US" sz="4000" dirty="0"/>
              <a:t>1: Automated end-to-end Identity lifecycle management with monitoring.</a:t>
            </a:r>
          </a:p>
          <a:p>
            <a:pPr marL="0" indent="0">
              <a:buNone/>
            </a:pPr>
            <a:r>
              <a:rPr lang="en-US" sz="4000" dirty="0"/>
              <a:t>2: Automated end-to-end identity lifecycle management with weak monitoring.</a:t>
            </a:r>
          </a:p>
          <a:p>
            <a:pPr marL="0" indent="0">
              <a:buNone/>
            </a:pPr>
            <a:r>
              <a:rPr lang="en-US" sz="4000" dirty="0"/>
              <a:t>3: Manual identity lifecycle management with some oversight and auditing.</a:t>
            </a:r>
          </a:p>
          <a:p>
            <a:pPr marL="0" indent="0">
              <a:buNone/>
            </a:pPr>
            <a:r>
              <a:rPr lang="en-US" sz="4000" dirty="0"/>
              <a:t>4: Manual identity lifecycle management with weak or no oversight; access creep likely.</a:t>
            </a:r>
          </a:p>
          <a:p>
            <a:pPr marL="0" indent="0">
              <a:buNone/>
            </a:pPr>
            <a:r>
              <a:rPr lang="en-US" sz="4000" dirty="0"/>
              <a:t>5: No IAM governance.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64C9367-273F-CEFE-9C2E-4DE148D21207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500" dirty="0"/>
              <a:t>Impact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1: Negligible operational impact.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2: Some operational impact to important systems.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3: Unapproved access could disrupt workflows; containable.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4: Unapproved access could disrupt business groups or broader operations.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5: Regulatory noncompliance or fraud exposure causing lasting damage to company.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2A38BF39-F9D7-7017-037E-2EC107410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8331F-9A9A-DEBF-31B6-0C7BF6AE5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A1C6-956A-D646-A127-C7D2EC0C31B7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8E2B5A-DA83-B694-9DD4-9A3E4D8F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6B16E3-A17F-A41A-AA05-16685A7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37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869DE-ADCF-41C7-6F00-45A83AC48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D949E-5192-9FA4-A1D6-68588D29D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Protection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49347-5C73-D6A6-52AB-F573A5175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indent="0">
              <a:buNone/>
            </a:pPr>
            <a:r>
              <a:rPr sz="4000" b="1" dirty="0"/>
              <a:t>Likelihood</a:t>
            </a:r>
            <a:endParaRPr lang="en-US" sz="4000" b="1" dirty="0"/>
          </a:p>
          <a:p>
            <a:pPr marL="0" indent="0">
              <a:buNone/>
            </a:pPr>
            <a:r>
              <a:rPr lang="en-US" sz="4000" dirty="0"/>
              <a:t>1: EDR centrally managed; new assets automatically enrolled.</a:t>
            </a:r>
          </a:p>
          <a:p>
            <a:pPr marL="0" indent="0">
              <a:buNone/>
            </a:pPr>
            <a:r>
              <a:rPr lang="en-US" sz="4000" dirty="0"/>
              <a:t>2: EDR centrally managed for most assets; additional controls when necessary.</a:t>
            </a:r>
          </a:p>
          <a:p>
            <a:pPr marL="0" indent="0">
              <a:buNone/>
            </a:pPr>
            <a:r>
              <a:rPr lang="en-US" sz="4000" dirty="0"/>
              <a:t>3: EDR is required but not centrally managed; additional controls when necessary. </a:t>
            </a:r>
          </a:p>
          <a:p>
            <a:pPr marL="0" indent="0">
              <a:buNone/>
            </a:pPr>
            <a:r>
              <a:rPr lang="en-US" sz="4000" dirty="0"/>
              <a:t>4: AV is used when better solutions are available; no additional controls.</a:t>
            </a:r>
          </a:p>
          <a:p>
            <a:pPr marL="0" indent="0">
              <a:buNone/>
            </a:pPr>
            <a:r>
              <a:rPr lang="en-US" sz="4000" dirty="0"/>
              <a:t>5: There is no standard for endpoint protection in the environment.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FDE0472-C9B1-7F69-1C83-C8018E95F7B8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500" dirty="0"/>
              <a:t>Impact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1: The company operates independently of IT solutions; no business impact.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2: Minor and localized impact for some systems; some users inconvenienced.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3: Department, data center or cloud impact; major inconvenience and impact.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4: Department, data center or cloud impact; some revenue or customers impacted.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5: Broad business impact with legal, regulatory, and customer impact.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7E4175E2-6EC4-A772-5B63-686ADDCF4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6D635-7859-ED6C-31A8-976CE03F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87CD-16DC-A04E-99FE-00B941052783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811B5-E60A-A9FF-0687-ED2B2CD97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F5673D-E812-6B7B-5838-4E9DD9CC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3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D0934771-14DC-CDDD-BDC6-2CBF42F7E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00169-7FBA-1240-119D-74E4274B0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Shadow IT/SaaS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613DD-80D5-8CC8-7A6D-ACF16BE7A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03338"/>
            <a:ext cx="11420104" cy="2405129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sz="2500" b="1" dirty="0"/>
              <a:t>Likelihood</a:t>
            </a:r>
            <a:endParaRPr lang="en-US" sz="25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1: Data managed centrally; technical policies block unapproved apps.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2: Important data managed centrally; technical policies block unapproved apps.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3: All important data is managed centrally; enforced policies block unapproved apps.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4: Employees trained for SaaS; enforced policies are updated and refreshed annually.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5: No central management of data or processing; no policies block access.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A7F34F9-07E0-DD5D-F343-533E8FDBE71C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274320" indent="-274320" algn="l" rtl="0" eaLnBrk="1" latinLnBrk="0" hangingPunct="1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sz="25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Impact</a:t>
            </a:r>
          </a:p>
          <a:p>
            <a:pPr marL="274320" indent="-274320" algn="l" rtl="0" eaLnBrk="1" latinLnBrk="0" hangingPunct="1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sz="2500" b="0" dirty="0">
                <a:solidFill>
                  <a:srgbClr val="000000"/>
                </a:solidFill>
                <a:latin typeface="Calibri" panose="020F0502020204030204" pitchFamily="34" charset="0"/>
              </a:rPr>
              <a:t>1: </a:t>
            </a:r>
            <a:r>
              <a:rPr lang="en-US" sz="25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Company does not rely on computer hosted secrets for advantage.</a:t>
            </a:r>
          </a:p>
          <a:p>
            <a:pPr algn="l" rtl="0" eaLnBrk="1" latinLnBrk="0" hangingPunct="1">
              <a:lnSpc>
                <a:spcPct val="80000"/>
              </a:lnSpc>
              <a:spcBef>
                <a:spcPts val="600"/>
              </a:spcBef>
            </a:pPr>
            <a:r>
              <a:rPr lang="en-US" sz="25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2: Some secrets would cause small impact if leaked</a:t>
            </a:r>
            <a:r>
              <a:rPr lang="en-US" sz="2500" b="0" dirty="0">
                <a:solidFill>
                  <a:srgbClr val="000000"/>
                </a:solidFill>
                <a:latin typeface="Calibri" panose="020F0502020204030204" pitchFamily="34" charset="0"/>
              </a:rPr>
              <a:t>; Easily managed.</a:t>
            </a:r>
            <a:endParaRPr lang="en-US" sz="2500" b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eaLnBrk="1" latinLnBrk="0" hangingPunct="1">
              <a:lnSpc>
                <a:spcPct val="80000"/>
              </a:lnSpc>
              <a:spcBef>
                <a:spcPts val="600"/>
              </a:spcBef>
            </a:pPr>
            <a:r>
              <a:rPr lang="en-US" sz="2500" b="0" dirty="0">
                <a:solidFill>
                  <a:srgbClr val="000000"/>
                </a:solidFill>
                <a:latin typeface="Calibri" panose="020F0502020204030204" pitchFamily="34" charset="0"/>
              </a:rPr>
              <a:t>3: Many secrets could cause damage to the company’s revenue or business.</a:t>
            </a:r>
            <a:endParaRPr lang="en-US" sz="2500" b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eaLnBrk="1" latinLnBrk="0" hangingPunct="1">
              <a:lnSpc>
                <a:spcPct val="80000"/>
              </a:lnSpc>
              <a:spcBef>
                <a:spcPts val="600"/>
              </a:spcBef>
            </a:pPr>
            <a:r>
              <a:rPr lang="en-US" sz="2500" b="0" dirty="0">
                <a:solidFill>
                  <a:srgbClr val="000000"/>
                </a:solidFill>
                <a:latin typeface="Calibri" panose="020F0502020204030204" pitchFamily="34" charset="0"/>
              </a:rPr>
              <a:t>4: Untrusted applications could cause major damage to revenue or business.</a:t>
            </a:r>
            <a:endParaRPr lang="en-US" sz="2500" b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eaLnBrk="1" latinLnBrk="0" hangingPunct="1">
              <a:lnSpc>
                <a:spcPct val="80000"/>
              </a:lnSpc>
              <a:spcBef>
                <a:spcPts val="600"/>
              </a:spcBef>
            </a:pPr>
            <a:r>
              <a:rPr lang="en-US" sz="25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5: Untrusted applications could cause existential damage to revenue or business.</a:t>
            </a:r>
            <a:endParaRPr lang="en-US" sz="2500" b="0" dirty="0"/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BAB61806-3763-B0FA-D4C2-7C82515BE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7CC-38AD-2BDB-A9A0-489A42E05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3E32-3B9D-3B42-867A-398E661F3352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B8D5BD-F9CD-642C-9B49-A9A393534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D4CAEC-9B89-4283-E02E-B7161F16B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975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A0F1C-A367-D34B-2F1E-E0C7E6C94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0EDFD-CBFA-EA56-E6C9-37D051453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App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F11FF-C603-E5AD-7790-0821B7C40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sz="2500" b="1" dirty="0"/>
              <a:t>Likelihood</a:t>
            </a:r>
            <a:endParaRPr lang="en-US" sz="25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1: You do not have a website.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2: Website managed, protected, and monitored; automated system and app patching.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3: Website managed, protected, and monitored; manual system and app patching.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4: Website managed and protected; manual system and app patching.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5: Website undermanaged or under-protected; no standard patching.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8592F8F-0BF1-922D-64E3-B3E41647278E}"/>
              </a:ext>
            </a:extLst>
          </p:cNvPr>
          <p:cNvSpPr txBox="1">
            <a:spLocks/>
          </p:cNvSpPr>
          <p:nvPr/>
        </p:nvSpPr>
        <p:spPr>
          <a:xfrm>
            <a:off x="609599" y="3995671"/>
            <a:ext cx="11246069" cy="2587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500" dirty="0"/>
              <a:t>Impact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1: The company operates independently of IT solutions; no business impact.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2: Minor and localized impact for some systems; some users inconvenienced.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3: Department, data center or cloud impact; major inconvenience and impact.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4: Department, data center or cloud impact; some revenue or customers impacted.</a:t>
            </a:r>
          </a:p>
          <a:p>
            <a:pPr>
              <a:lnSpc>
                <a:spcPct val="80000"/>
              </a:lnSpc>
            </a:pPr>
            <a:r>
              <a:rPr lang="en-US" sz="2500" b="0" dirty="0"/>
              <a:t>5: Broad business impact with legal, regulatory, and customer impact.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9943CBBA-5305-DE90-338A-E3D215376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09182-69A8-E1CA-F133-95CADE919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E2D9-D7FD-B74D-8293-93978628203E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709962-3F5C-22EB-BB22-40E9042A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69BAC8-B5F4-B497-9867-A23A65A64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9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92723-C63B-2123-9611-84F318DDF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3FE1A-E047-4C78-A07D-5A78A31AB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Security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A9059-CD23-C1B1-42EE-2CCE44558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sz="2500" b="1" dirty="0"/>
              <a:t>Likelihood</a:t>
            </a:r>
            <a:endParaRPr lang="en-US" sz="25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1: Networks segmented, 802.1x in place; strong change governance and monitoring.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2: All relevant networks are segmented, 802.1x in place; some change governance.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3: Data center, employee and customer and employee networks are segmented.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4: 802.1x not in place; corporate systems on employee network.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5: no network security standards in place.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388134-64DD-3039-73EF-6755E15C7E03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spcBef>
                <a:spcPts val="0"/>
              </a:spcBef>
            </a:pPr>
            <a:r>
              <a:rPr lang="en-US" sz="2500" dirty="0"/>
              <a:t>Impact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1: Corporate networks are not needed to sustain business operations. 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2: Some incidents cause minor inconvenience to business operations.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3: Moderate impact to business operations; some functions unavailable.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4: Severe/reportable impact to business operations; multiple functions unavailable. 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5: Catastrophic impact to business operations; measurable business impact.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FC82C1D9-7B44-B411-3492-9C8D14BA4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D6D62-A2B3-D318-410F-FB5CFCA04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5C11-FEBB-8349-AD3E-484F27352CD3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F95235-7C05-8403-08ED-5540D5509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76FA2E-94C3-5175-4B9F-5A6E4E1A3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60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9169D-AD78-156A-970D-1CF8AD28D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D610D-3F00-6CAC-0B6D-558974C18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Security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24CEB-AF9E-25FE-52A9-3C4DCDE59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sz="2500" b="1" dirty="0"/>
              <a:t>Likelihood</a:t>
            </a:r>
            <a:endParaRPr lang="en-US" sz="25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1: Physical security in place everywhere corporate systems and data are stored.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2: Some low risk areas may not have physical security in place; employees trained.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3: Moderate risk areas like network closets may not be locked; employees trained.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4: High risk areas may not have sufficient locks; compensating controls in place.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/>
              <a:t>5: No controls in place; systems and data may be taken without notice.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BC1484-F20C-5CA6-CDC7-31B75C0513F3}"/>
              </a:ext>
            </a:extLst>
          </p:cNvPr>
          <p:cNvSpPr txBox="1">
            <a:spLocks/>
          </p:cNvSpPr>
          <p:nvPr/>
        </p:nvSpPr>
        <p:spPr>
          <a:xfrm>
            <a:off x="609600" y="3995671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spcBef>
                <a:spcPts val="0"/>
              </a:spcBef>
            </a:pPr>
            <a:r>
              <a:rPr lang="en-US" sz="2500" dirty="0"/>
              <a:t>Impact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1: Any asset loss is recoverable without the asset; no data is on exposed assets.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2: Any asset loss is recoverable without the asset; assets encrypted and wipeable.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3: Some short-term business operational impact; assets encrypted and wipeable.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4: wide business operational impact; some noncritical data may be exposed.</a:t>
            </a:r>
          </a:p>
          <a:p>
            <a:pPr>
              <a:spcBef>
                <a:spcPts val="0"/>
              </a:spcBef>
            </a:pPr>
            <a:r>
              <a:rPr lang="en-US" sz="2500" b="0" dirty="0"/>
              <a:t>5: Broad business operational impact; Regulated or secret data exposed.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2B41FCE7-F08A-5CFE-347A-F4A6191AB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1E59D-BF88-269C-3141-C6C69F5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7E6E-6DE8-A94A-A696-AB523DE1D235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AF9B33-06C4-ECBC-C0F7-CF02BB3DB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C74701-9D0E-54AD-56DB-65F427A04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81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560CA-9E74-B189-454C-2440A0E0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9A181-21AE-AE0A-05DE-66F04CAD7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 a review with SOL-360 Here</a:t>
            </a:r>
          </a:p>
          <a:p>
            <a:r>
              <a:rPr lang="en-US" dirty="0"/>
              <a:t>Review results with relevant company experts</a:t>
            </a:r>
          </a:p>
          <a:p>
            <a:r>
              <a:rPr lang="en-US" dirty="0"/>
              <a:t>Prioritize remediation of High and Medium risks</a:t>
            </a:r>
          </a:p>
          <a:p>
            <a:r>
              <a:rPr lang="en-US" dirty="0"/>
              <a:t>Create and present a roadmap and plan to stakeholders</a:t>
            </a:r>
          </a:p>
          <a:p>
            <a:r>
              <a:rPr lang="en-US" dirty="0"/>
              <a:t>Initiate projects to remediate risk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01E03-F5E2-6A68-A8DB-BAE71AACE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E350-2A16-1E4C-9B8A-BBF24839E274}" type="datetime1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FF505-033B-8AC2-B62D-33021AD99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B9131-5418-2BDF-7CBA-C93B8E1D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22B3070E-0AB9-CFAD-2613-C708BA6FB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8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D1D8E-C1D0-9367-2190-E713A1CD3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C983C-5BB2-3AB8-D11C-93B0D1D93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dirty="0"/>
              <a:t>Sol*360 Cyber Risk </a:t>
            </a:r>
            <a:r>
              <a:rPr lang="en-US" dirty="0"/>
              <a:t>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C75C2-9483-6464-00C2-F1FFD685B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869" y="3886724"/>
            <a:ext cx="8229600" cy="159760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b="1" dirty="0"/>
              <a:t>HOW TO USE:</a:t>
            </a:r>
          </a:p>
          <a:p>
            <a:pPr marL="514350" indent="-514350">
              <a:buFont typeface="+mj-lt"/>
              <a:buAutoNum type="arabicPeriod"/>
            </a:pPr>
            <a:r>
              <a:rPr dirty="0"/>
              <a:t>Discuss each risk category openly—there are no wrong answers.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a score for Likelihood and Impact</a:t>
            </a:r>
            <a:r>
              <a:rPr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dirty="0"/>
              <a:t>Identify areas with high likelihood and high impact for priority focus.</a:t>
            </a:r>
          </a:p>
          <a:p>
            <a:pPr marL="514350" indent="-514350">
              <a:buFont typeface="+mj-lt"/>
              <a:buAutoNum type="arabicPeriod"/>
            </a:pPr>
            <a:r>
              <a:rPr dirty="0"/>
              <a:t>Review findings with Sol*360 to align on remediation and roadmap.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4248A44-8673-60B5-84F3-191E5B6E88E5}"/>
              </a:ext>
            </a:extLst>
          </p:cNvPr>
          <p:cNvGrpSpPr/>
          <p:nvPr/>
        </p:nvGrpSpPr>
        <p:grpSpPr>
          <a:xfrm>
            <a:off x="1455989" y="1467710"/>
            <a:ext cx="8223459" cy="2229439"/>
            <a:chOff x="1455989" y="1467710"/>
            <a:chExt cx="8223459" cy="222943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3CB5CF-7F72-4420-3A60-FD05607D1494}"/>
                </a:ext>
              </a:extLst>
            </p:cNvPr>
            <p:cNvSpPr txBox="1"/>
            <p:nvPr/>
          </p:nvSpPr>
          <p:spPr>
            <a:xfrm>
              <a:off x="1746869" y="195604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81519B-FBBA-1BDB-4FC2-949A18E6BAA1}"/>
                </a:ext>
              </a:extLst>
            </p:cNvPr>
            <p:cNvSpPr txBox="1"/>
            <p:nvPr/>
          </p:nvSpPr>
          <p:spPr>
            <a:xfrm>
              <a:off x="1746869" y="229925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886969-6E37-8EFF-7B50-CDAD00DB55EE}"/>
                </a:ext>
              </a:extLst>
            </p:cNvPr>
            <p:cNvSpPr txBox="1"/>
            <p:nvPr/>
          </p:nvSpPr>
          <p:spPr>
            <a:xfrm>
              <a:off x="1746869" y="26421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56E0AAA-55F6-0793-2F1B-7D10F7EBAF8F}"/>
                </a:ext>
              </a:extLst>
            </p:cNvPr>
            <p:cNvSpPr txBox="1"/>
            <p:nvPr/>
          </p:nvSpPr>
          <p:spPr>
            <a:xfrm>
              <a:off x="1746869" y="298496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0336AE-ECC6-7AE8-2A02-8A82F2830583}"/>
                </a:ext>
              </a:extLst>
            </p:cNvPr>
            <p:cNvSpPr txBox="1"/>
            <p:nvPr/>
          </p:nvSpPr>
          <p:spPr>
            <a:xfrm>
              <a:off x="1746869" y="332781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92F408-C5F0-2565-7008-7CF4DBCCD55B}"/>
                </a:ext>
              </a:extLst>
            </p:cNvPr>
            <p:cNvSpPr txBox="1"/>
            <p:nvPr/>
          </p:nvSpPr>
          <p:spPr>
            <a:xfrm>
              <a:off x="1455989" y="1467710"/>
              <a:ext cx="883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</a:rPr>
                <a:t>Score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2729D1-6636-A4C4-BA7F-65DD1D56BB86}"/>
                </a:ext>
              </a:extLst>
            </p:cNvPr>
            <p:cNvSpPr txBox="1"/>
            <p:nvPr/>
          </p:nvSpPr>
          <p:spPr>
            <a:xfrm>
              <a:off x="2928711" y="1956042"/>
              <a:ext cx="338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Rare / Negligible – Strong controls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29C193-AFCD-95D9-E25D-BBC79A4F2884}"/>
                </a:ext>
              </a:extLst>
            </p:cNvPr>
            <p:cNvSpPr txBox="1"/>
            <p:nvPr/>
          </p:nvSpPr>
          <p:spPr>
            <a:xfrm>
              <a:off x="2933135" y="1467710"/>
              <a:ext cx="14955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</a:rPr>
                <a:t>Likelihood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328BCE-8473-A8A3-0C46-EA7B7BDC86A8}"/>
                </a:ext>
              </a:extLst>
            </p:cNvPr>
            <p:cNvSpPr txBox="1"/>
            <p:nvPr/>
          </p:nvSpPr>
          <p:spPr>
            <a:xfrm>
              <a:off x="2926942" y="2299257"/>
              <a:ext cx="3169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Unlikely / Low – Some exposure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DEE64F1-2063-7B8D-9F06-281588BB203B}"/>
                </a:ext>
              </a:extLst>
            </p:cNvPr>
            <p:cNvSpPr txBox="1"/>
            <p:nvPr/>
          </p:nvSpPr>
          <p:spPr>
            <a:xfrm>
              <a:off x="2926942" y="2642110"/>
              <a:ext cx="3827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Possible / Moderate – Occasional gaps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1AC6A46-981D-7826-0DF6-7BC0FAE22189}"/>
                </a:ext>
              </a:extLst>
            </p:cNvPr>
            <p:cNvSpPr txBox="1"/>
            <p:nvPr/>
          </p:nvSpPr>
          <p:spPr>
            <a:xfrm>
              <a:off x="2926941" y="2984963"/>
              <a:ext cx="3015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Likely / High – Frequent issues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45AAE4-25EB-7BA2-C6A3-BD84124A5CF1}"/>
                </a:ext>
              </a:extLst>
            </p:cNvPr>
            <p:cNvSpPr txBox="1"/>
            <p:nvPr/>
          </p:nvSpPr>
          <p:spPr>
            <a:xfrm>
              <a:off x="2926941" y="3327817"/>
              <a:ext cx="3194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Almost Certain – Persistent gaps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D42CC01-1965-50AD-CA7B-4A198A489BDE}"/>
                </a:ext>
              </a:extLst>
            </p:cNvPr>
            <p:cNvSpPr txBox="1"/>
            <p:nvPr/>
          </p:nvSpPr>
          <p:spPr>
            <a:xfrm>
              <a:off x="7179276" y="1956042"/>
              <a:ext cx="1654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Minimal impact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F6064-1202-58D6-CF04-92EAF7228B33}"/>
                </a:ext>
              </a:extLst>
            </p:cNvPr>
            <p:cNvSpPr txBox="1"/>
            <p:nvPr/>
          </p:nvSpPr>
          <p:spPr>
            <a:xfrm>
              <a:off x="7179276" y="2299257"/>
              <a:ext cx="1772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Minor disruption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9FC5239-66E7-2306-D81A-FEA9EE2A6B30}"/>
                </a:ext>
              </a:extLst>
            </p:cNvPr>
            <p:cNvSpPr txBox="1"/>
            <p:nvPr/>
          </p:nvSpPr>
          <p:spPr>
            <a:xfrm>
              <a:off x="7179276" y="2642110"/>
              <a:ext cx="1303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Small losses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6AAD3F7-F103-B35D-E7F1-A8D368C58AF0}"/>
                </a:ext>
              </a:extLst>
            </p:cNvPr>
            <p:cNvSpPr txBox="1"/>
            <p:nvPr/>
          </p:nvSpPr>
          <p:spPr>
            <a:xfrm>
              <a:off x="7179276" y="2984963"/>
              <a:ext cx="2500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Significant impact/losses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8D89349-C3C3-0DF3-6860-156BF10D21C0}"/>
                </a:ext>
              </a:extLst>
            </p:cNvPr>
            <p:cNvSpPr txBox="1"/>
            <p:nvPr/>
          </p:nvSpPr>
          <p:spPr>
            <a:xfrm>
              <a:off x="7150313" y="3327817"/>
              <a:ext cx="2114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Major loss or outage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418E7EC-840B-A419-EAC1-87C665B3C3F6}"/>
                </a:ext>
              </a:extLst>
            </p:cNvPr>
            <p:cNvSpPr txBox="1"/>
            <p:nvPr/>
          </p:nvSpPr>
          <p:spPr>
            <a:xfrm>
              <a:off x="7150313" y="1467710"/>
              <a:ext cx="1069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</a:rPr>
                <a:t>Impact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0185314-12FC-6648-55EA-2B433DC7FC00}"/>
              </a:ext>
            </a:extLst>
          </p:cNvPr>
          <p:cNvSpPr txBox="1"/>
          <p:nvPr/>
        </p:nvSpPr>
        <p:spPr>
          <a:xfrm>
            <a:off x="1408551" y="5939135"/>
            <a:ext cx="9802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tx2"/>
                </a:solidFill>
              </a:rPr>
              <a:t>Quickly visualize cybersecurity priorities—balancing likelihood against impact</a:t>
            </a:r>
          </a:p>
        </p:txBody>
      </p:sp>
      <p:pic>
        <p:nvPicPr>
          <p:cNvPr id="31" name="Picture 30" descr="Sol-360-logo-transparent.png">
            <a:extLst>
              <a:ext uri="{FF2B5EF4-FFF2-40B4-BE49-F238E27FC236}">
                <a16:creationId xmlns:a16="http://schemas.microsoft.com/office/drawing/2014/main" id="{6B074471-56A0-985D-055E-A0D142797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50325-64B4-487E-EDD3-999E0B2A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0AE8-6C16-BA4D-B3A3-BCD9F462E3D6}" type="datetime1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682B4-6136-8C53-3B71-0DACB402B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6052921-F0C8-B57B-FC45-5149216C0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7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t>How to Consider Likelihood and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84756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b="1" dirty="0"/>
              <a:t>Likelihood (1–5): </a:t>
            </a:r>
            <a:r>
              <a:rPr dirty="0"/>
              <a:t>How probable is the risk based on current practices?</a:t>
            </a:r>
            <a:endParaRPr lang="en-US" dirty="0"/>
          </a:p>
          <a:p>
            <a:pPr marL="400050" lvl="1" indent="0">
              <a:buNone/>
            </a:pPr>
            <a:r>
              <a:rPr dirty="0"/>
              <a:t>1–2: Strong controls, rare events.</a:t>
            </a:r>
          </a:p>
          <a:p>
            <a:pPr marL="400050" lvl="1" indent="0">
              <a:buNone/>
            </a:pPr>
            <a:r>
              <a:rPr dirty="0"/>
              <a:t>3–4: Some gaps or recurring issues.</a:t>
            </a:r>
          </a:p>
          <a:p>
            <a:pPr marL="400050" lvl="1" indent="0">
              <a:buNone/>
            </a:pPr>
            <a:r>
              <a:rPr dirty="0"/>
              <a:t>5: Frequent exposure or no controls.</a:t>
            </a:r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b="1" dirty="0"/>
              <a:t>Impact (1–5): </a:t>
            </a:r>
            <a:r>
              <a:rPr dirty="0"/>
              <a:t>What is the business effect if the risk occurs?</a:t>
            </a:r>
            <a:endParaRPr lang="en-US" dirty="0"/>
          </a:p>
          <a:p>
            <a:pPr marL="400050" lvl="1" indent="0">
              <a:buNone/>
            </a:pPr>
            <a:r>
              <a:rPr dirty="0"/>
              <a:t>1–2: Minimal or easily recoverable.</a:t>
            </a:r>
            <a:endParaRPr lang="en-US" dirty="0"/>
          </a:p>
          <a:p>
            <a:pPr marL="400050" lvl="1" indent="0">
              <a:buNone/>
            </a:pPr>
            <a:r>
              <a:rPr dirty="0"/>
              <a:t>3–4: Operational or compliance disruption.</a:t>
            </a:r>
          </a:p>
          <a:p>
            <a:pPr marL="400050" lvl="1" indent="0">
              <a:buNone/>
            </a:pPr>
            <a:r>
              <a:rPr dirty="0"/>
              <a:t>5: Major loss, breach, or business stoppage.</a:t>
            </a:r>
          </a:p>
          <a:p>
            <a:endParaRPr dirty="0"/>
          </a:p>
        </p:txBody>
      </p:sp>
      <p:pic>
        <p:nvPicPr>
          <p:cNvPr id="6" name="Picture 5" descr="Sol-360-logo-transparent.png">
            <a:extLst>
              <a:ext uri="{FF2B5EF4-FFF2-40B4-BE49-F238E27FC236}">
                <a16:creationId xmlns:a16="http://schemas.microsoft.com/office/drawing/2014/main" id="{EE93CC40-DD19-59F6-AB00-99FA7DAF1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7662EB-76BF-CB94-FABC-D23D5D997CDB}"/>
              </a:ext>
            </a:extLst>
          </p:cNvPr>
          <p:cNvSpPr txBox="1"/>
          <p:nvPr/>
        </p:nvSpPr>
        <p:spPr>
          <a:xfrm>
            <a:off x="843148" y="5830153"/>
            <a:ext cx="1050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👉 Discuss each risk openly. The goal is to identify priorities for improvement and align on business relevance.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8F87-1EFC-5F4F-13EA-66B9F22A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C692-8303-064F-BDF6-4C96D023A994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98C20F-95BC-8ABA-0B39-E1F5D7DF7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7E305A-7DE8-E270-B00C-4A0AD190E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FC5FC9C-2242-D7C8-51C6-C43C0F757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Assessment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1FF1280-4464-4F95-9EC4-57FD298B56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Asset Inventory</a:t>
            </a:r>
          </a:p>
          <a:p>
            <a:r>
              <a:rPr lang="en-US" dirty="0"/>
              <a:t>Access Control</a:t>
            </a:r>
          </a:p>
          <a:p>
            <a:r>
              <a:rPr lang="en-US" dirty="0"/>
              <a:t>MFA Control</a:t>
            </a:r>
          </a:p>
          <a:p>
            <a:r>
              <a:rPr lang="en-US" dirty="0"/>
              <a:t>System Patching</a:t>
            </a:r>
          </a:p>
          <a:p>
            <a:r>
              <a:rPr lang="en-US" dirty="0"/>
              <a:t>Vulnerability Backlog</a:t>
            </a:r>
          </a:p>
          <a:p>
            <a:r>
              <a:rPr lang="en-US" dirty="0"/>
              <a:t>Insecure Configurations</a:t>
            </a:r>
          </a:p>
          <a:p>
            <a:r>
              <a:rPr lang="en-US" dirty="0"/>
              <a:t>Data Leakage</a:t>
            </a:r>
          </a:p>
          <a:p>
            <a:r>
              <a:rPr lang="en-US" dirty="0"/>
              <a:t>Phishing</a:t>
            </a:r>
          </a:p>
          <a:p>
            <a:r>
              <a:rPr lang="en-US" dirty="0"/>
              <a:t>Web &amp; DNS</a:t>
            </a:r>
          </a:p>
          <a:p>
            <a:r>
              <a:rPr lang="en-US" dirty="0"/>
              <a:t>Third Party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4E7C54E-4110-6C98-9C11-61F7426D08B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Data Backups</a:t>
            </a:r>
          </a:p>
          <a:p>
            <a:r>
              <a:rPr lang="en-US" dirty="0"/>
              <a:t>Logging &amp; Monitoring</a:t>
            </a:r>
          </a:p>
          <a:p>
            <a:r>
              <a:rPr lang="en-US" dirty="0"/>
              <a:t>Incident Response</a:t>
            </a:r>
          </a:p>
          <a:p>
            <a:r>
              <a:rPr lang="en-US" dirty="0"/>
              <a:t>Business Continuity</a:t>
            </a:r>
          </a:p>
          <a:p>
            <a:r>
              <a:rPr lang="en-US" dirty="0"/>
              <a:t>Privilege Escalation</a:t>
            </a:r>
          </a:p>
          <a:p>
            <a:r>
              <a:rPr lang="en-US" dirty="0"/>
              <a:t>Endpoint Protection</a:t>
            </a:r>
          </a:p>
          <a:p>
            <a:r>
              <a:rPr lang="en-US" dirty="0"/>
              <a:t>Shadow IT/ SaaS</a:t>
            </a:r>
          </a:p>
          <a:p>
            <a:r>
              <a:rPr lang="en-US" dirty="0"/>
              <a:t>Web App Assessment</a:t>
            </a:r>
          </a:p>
          <a:p>
            <a:r>
              <a:rPr lang="en-US" dirty="0"/>
              <a:t>Network Security</a:t>
            </a:r>
          </a:p>
          <a:p>
            <a:r>
              <a:rPr lang="en-US" dirty="0"/>
              <a:t>Physical Security</a:t>
            </a:r>
          </a:p>
        </p:txBody>
      </p:sp>
      <p:pic>
        <p:nvPicPr>
          <p:cNvPr id="10" name="Picture 9" descr="Sol-360-logo-transparent.png">
            <a:extLst>
              <a:ext uri="{FF2B5EF4-FFF2-40B4-BE49-F238E27FC236}">
                <a16:creationId xmlns:a16="http://schemas.microsoft.com/office/drawing/2014/main" id="{6647D60D-F3AD-3626-1ABC-092A9E0C9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D5E48-08C3-7220-72CA-A6E331A49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5576-FD5D-D540-99C8-B6C6E39FBF07}" type="datetime1">
              <a:rPr lang="en-US" smtClean="0"/>
              <a:t>12/1/25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C1EA43-0F1F-D7B5-3DA7-696B221DB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0B988-FE79-AE26-CAB7-267954605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28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Asset </a:t>
            </a:r>
            <a:r>
              <a:rPr lang="en-US" dirty="0"/>
              <a:t>I</a:t>
            </a:r>
            <a:r>
              <a:rPr dirty="0"/>
              <a:t>nventory </a:t>
            </a:r>
            <a:r>
              <a:rPr lang="en-US" dirty="0"/>
              <a:t>Assessment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40512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r>
              <a:rPr dirty="0"/>
              <a:t>1: Complete and current inventory</a:t>
            </a:r>
            <a:r>
              <a:rPr lang="en-US" dirty="0"/>
              <a:t>; Strong change control</a:t>
            </a:r>
          </a:p>
          <a:p>
            <a:r>
              <a:rPr lang="en-US" dirty="0"/>
              <a:t>2: </a:t>
            </a:r>
            <a:r>
              <a:rPr dirty="0"/>
              <a:t> </a:t>
            </a:r>
            <a:r>
              <a:rPr lang="en-US" dirty="0"/>
              <a:t>Complete inventory; Fair change control</a:t>
            </a:r>
          </a:p>
          <a:p>
            <a:r>
              <a:rPr dirty="0"/>
              <a:t>3: Partial inventory or periodic updates only</a:t>
            </a:r>
            <a:r>
              <a:rPr lang="en-US" dirty="0"/>
              <a:t>; Fair change control</a:t>
            </a:r>
          </a:p>
          <a:p>
            <a:r>
              <a:rPr lang="en-US" dirty="0"/>
              <a:t>4: Partial inventory, rare updates; Low change control</a:t>
            </a:r>
          </a:p>
          <a:p>
            <a:r>
              <a:rPr dirty="0"/>
              <a:t>5: No </a:t>
            </a:r>
            <a:r>
              <a:rPr lang="en-US" dirty="0"/>
              <a:t>inventory; no change control</a:t>
            </a:r>
            <a:endParaRPr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2168E7-410E-AF50-6996-1FC1F716CA99}"/>
              </a:ext>
            </a:extLst>
          </p:cNvPr>
          <p:cNvSpPr txBox="1">
            <a:spLocks/>
          </p:cNvSpPr>
          <p:nvPr/>
        </p:nvSpPr>
        <p:spPr>
          <a:xfrm>
            <a:off x="609600" y="4178233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Impact</a:t>
            </a:r>
          </a:p>
          <a:p>
            <a:r>
              <a:rPr lang="en-US" dirty="0"/>
              <a:t>1: Minimal disruption or data sensitivity</a:t>
            </a:r>
          </a:p>
          <a:p>
            <a:r>
              <a:rPr lang="en-US" dirty="0"/>
              <a:t>2: Visible disruption with some data sensitivity</a:t>
            </a:r>
          </a:p>
          <a:p>
            <a:r>
              <a:rPr lang="en-US" dirty="0"/>
              <a:t>3: Operational confusion or minor delays. </a:t>
            </a:r>
          </a:p>
          <a:p>
            <a:r>
              <a:rPr lang="en-US" dirty="0"/>
              <a:t>4: Operational problems and customer impacting delays</a:t>
            </a:r>
          </a:p>
          <a:p>
            <a:r>
              <a:rPr lang="en-US" dirty="0"/>
              <a:t>5: Major financial or compliance impact if assets are lost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DDE3CAE3-BCA4-B9DB-80BA-F66BC32CC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8A05F-AF61-682D-38E3-2E048328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5CA0-ABAB-D546-952C-BE4CD71541F3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1E0EE5-9634-23E1-E544-4354EAE7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0FBD78-A7F8-3213-D2FE-EE8B3765F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12C67-5F88-9845-3ED9-E68FF53EE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EBA27-EE1B-5C27-61E7-59EC22CF7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Control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ED6D4-2582-31B9-FC04-807A4EF54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40512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r>
              <a:rPr lang="en-US" dirty="0"/>
              <a:t>1: Automated access governance; strong monitoring in place.</a:t>
            </a:r>
          </a:p>
          <a:p>
            <a:r>
              <a:rPr lang="en-US" dirty="0"/>
              <a:t>2:  Strong manual access governance; some monitoring.</a:t>
            </a:r>
          </a:p>
          <a:p>
            <a:r>
              <a:rPr lang="en-US" dirty="0"/>
              <a:t>3: Inconsistent manual access governance; some monitoring.</a:t>
            </a:r>
          </a:p>
          <a:p>
            <a:r>
              <a:rPr lang="en-US" dirty="0"/>
              <a:t>4: Poor access governance with shared credentials in places; some monitoring</a:t>
            </a:r>
          </a:p>
          <a:p>
            <a:r>
              <a:rPr lang="en-US" dirty="0"/>
              <a:t>5: Low-to-no access governance unmonitored shared credentials. No monitoring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DD4E3D-98AC-3557-B17E-7EF8A58BA208}"/>
              </a:ext>
            </a:extLst>
          </p:cNvPr>
          <p:cNvSpPr txBox="1">
            <a:spLocks/>
          </p:cNvSpPr>
          <p:nvPr/>
        </p:nvSpPr>
        <p:spPr>
          <a:xfrm>
            <a:off x="609600" y="4178233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Impact</a:t>
            </a:r>
          </a:p>
          <a:p>
            <a:r>
              <a:rPr lang="en-US" dirty="0"/>
              <a:t>1: no or limited damage potential.</a:t>
            </a:r>
          </a:p>
          <a:p>
            <a:r>
              <a:rPr lang="en-US" dirty="0"/>
              <a:t>2: Some damage potential on non-critical systems</a:t>
            </a:r>
          </a:p>
          <a:p>
            <a:r>
              <a:rPr lang="en-US" dirty="0"/>
              <a:t>3: Minor operational impact affecting operations.</a:t>
            </a:r>
          </a:p>
          <a:p>
            <a:r>
              <a:rPr lang="en-US" dirty="0"/>
              <a:t>4: Operational impact or customer data exposure possible. </a:t>
            </a:r>
          </a:p>
          <a:p>
            <a:r>
              <a:rPr lang="en-US" dirty="0"/>
              <a:t>5: Widespread unauthorized access or loss of control.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415BB7AF-22DD-1E25-AE81-08DC826EF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03252-4F5A-44DC-A48B-8F1DDB174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E98C3-278D-5142-91BC-31ED86E8165E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24B9F0-C28F-7111-29D9-FED82E472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E835E2-65FA-4124-EA17-7766F3149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23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97832-6A6D-EE41-22B7-8DF1D72F4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6A49-ECF4-CFCF-702D-B9DAC557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MFA Control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83C5D-6B87-8AF3-69F9-019588894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40512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r>
              <a:rPr lang="en-US" dirty="0"/>
              <a:t>1: MFA enforced on all critical systems. Monitoring in place</a:t>
            </a:r>
          </a:p>
          <a:p>
            <a:r>
              <a:rPr lang="en-US" dirty="0"/>
              <a:t>2: MFA enforced on most critical systems; Monitoring in place.</a:t>
            </a:r>
          </a:p>
          <a:p>
            <a:r>
              <a:rPr lang="en-US" dirty="0"/>
              <a:t>3: MFA enforced on some critical systems; Monitoring in place</a:t>
            </a:r>
          </a:p>
          <a:p>
            <a:r>
              <a:rPr lang="en-US" dirty="0"/>
              <a:t>4: MFA enforced on some critical systems; No monitoring in place.</a:t>
            </a:r>
          </a:p>
          <a:p>
            <a:r>
              <a:rPr lang="en-US" dirty="0"/>
              <a:t>5: MFA largely absent or unenforced; No monitoring in place.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1F4D12-9EE6-62D5-84F6-0402F69CBC58}"/>
              </a:ext>
            </a:extLst>
          </p:cNvPr>
          <p:cNvSpPr txBox="1">
            <a:spLocks/>
          </p:cNvSpPr>
          <p:nvPr/>
        </p:nvSpPr>
        <p:spPr>
          <a:xfrm>
            <a:off x="609600" y="4178233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700" dirty="0"/>
              <a:t>Impact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/>
              <a:t>1: Minimal to no operational risk; No impact to customers or financial well being.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/>
              <a:t>2: Some limited operational risk; No impact to customers or financial well being.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/>
              <a:t>3: Moderate operational risk; limited impact to customers or financial well being.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/>
              <a:t>4: Broad operational risk; wider impact to customers or financial well being.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0" dirty="0"/>
              <a:t>5: Critical operational risk; broad impact to customers and finances.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2A1200EB-C080-4A58-EACE-9AE17A68C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C3F07-E6A1-21D0-9601-3B7427E1D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9AAC-D4D4-6947-BCF1-6AE7B4E8F1F4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33274A-907F-B610-C627-019DEEEBB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37DD54-E41E-01C9-97E9-89283DB6B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74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137C7-0F1D-4A78-BD84-9D0D43891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D9442-7449-CA6A-454D-5690CD797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Patching Assessment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54B5A-23C6-17E8-B54C-3ED3E6C8E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420104" cy="240512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b="1" dirty="0"/>
              <a:t>Likelihood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1: Automated patching and monitoring for anomalies.</a:t>
            </a:r>
          </a:p>
          <a:p>
            <a:pPr marL="0" indent="0">
              <a:buNone/>
            </a:pPr>
            <a:r>
              <a:rPr lang="en-US" dirty="0"/>
              <a:t>2: Timely patching and monitoring most anomalies.</a:t>
            </a:r>
          </a:p>
          <a:p>
            <a:pPr marL="0" indent="0">
              <a:buNone/>
            </a:pPr>
            <a:r>
              <a:rPr lang="en-US" dirty="0"/>
              <a:t>3: Some delays in patching on noncritical systems; monitoring for anomalies.</a:t>
            </a:r>
          </a:p>
          <a:p>
            <a:pPr marL="0" indent="0">
              <a:buNone/>
            </a:pPr>
            <a:r>
              <a:rPr lang="en-US" dirty="0"/>
              <a:t>4: Delays and manual processes common.</a:t>
            </a:r>
          </a:p>
          <a:p>
            <a:pPr marL="0" indent="0">
              <a:buNone/>
            </a:pPr>
            <a:r>
              <a:rPr lang="en-US" dirty="0"/>
              <a:t>5: No defined patch management process.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CF8F13-0802-555E-BDBE-79A5A15DDF5C}"/>
              </a:ext>
            </a:extLst>
          </p:cNvPr>
          <p:cNvSpPr txBox="1">
            <a:spLocks/>
          </p:cNvSpPr>
          <p:nvPr/>
        </p:nvSpPr>
        <p:spPr>
          <a:xfrm>
            <a:off x="609600" y="4178233"/>
            <a:ext cx="10972800" cy="24051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indent="0">
              <a:spcBef>
                <a:spcPct val="20000"/>
              </a:spcBef>
              <a:buFont typeface="Arial"/>
              <a:buNone/>
              <a:defRPr sz="3200" b="1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Impact</a:t>
            </a:r>
          </a:p>
          <a:p>
            <a:r>
              <a:rPr lang="en-US" b="0" dirty="0"/>
              <a:t>1: Negligible impact from patching gaps.</a:t>
            </a:r>
          </a:p>
          <a:p>
            <a:r>
              <a:rPr lang="en-US" b="0" dirty="0"/>
              <a:t>2: Some impact from temporary and rapidly contained incidents.</a:t>
            </a:r>
          </a:p>
          <a:p>
            <a:r>
              <a:rPr lang="en-US" b="0" dirty="0"/>
              <a:t>3: Measurable impact from longer incidents.</a:t>
            </a:r>
          </a:p>
          <a:p>
            <a:r>
              <a:rPr lang="en-US" b="0" dirty="0"/>
              <a:t> 4: Reportable impact from incidents.</a:t>
            </a:r>
          </a:p>
          <a:p>
            <a:r>
              <a:rPr lang="en-US" b="0" dirty="0"/>
              <a:t>5: Business stoppage or breach likely.</a:t>
            </a:r>
          </a:p>
        </p:txBody>
      </p:sp>
      <p:pic>
        <p:nvPicPr>
          <p:cNvPr id="7" name="Picture 6" descr="Sol-360-logo-transparent.png">
            <a:extLst>
              <a:ext uri="{FF2B5EF4-FFF2-40B4-BE49-F238E27FC236}">
                <a16:creationId xmlns:a16="http://schemas.microsoft.com/office/drawing/2014/main" id="{2303195F-EC2A-2199-2D89-ECF76F05C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388938"/>
            <a:ext cx="914400" cy="9144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61F76-8BAD-382B-F206-56E391FD6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3AD8-061C-6545-9787-6974280C127E}" type="datetime1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7101C8-B0BC-104E-A21F-85A3CF754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2025 SOL*360 - sol-360.com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BB2A05-C9C4-4FC6-3781-0E4F65FCC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77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10813</TotalTime>
  <Words>3247</Words>
  <Application>Microsoft Macintosh PowerPoint</Application>
  <PresentationFormat>Widescreen</PresentationFormat>
  <Paragraphs>420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Aptos</vt:lpstr>
      <vt:lpstr>Arial</vt:lpstr>
      <vt:lpstr>Calibri</vt:lpstr>
      <vt:lpstr>Office Theme</vt:lpstr>
      <vt:lpstr>Sol*360 Risk Assessment</vt:lpstr>
      <vt:lpstr>Purpose of the Assessment</vt:lpstr>
      <vt:lpstr>Sol*360 Cyber Risk Assessment</vt:lpstr>
      <vt:lpstr>How to Consider Likelihood and Impact</vt:lpstr>
      <vt:lpstr>Scope of the Assessment</vt:lpstr>
      <vt:lpstr>Asset Inventory Assessment</vt:lpstr>
      <vt:lpstr>Access Control Assessment</vt:lpstr>
      <vt:lpstr>MFA Control Assessment</vt:lpstr>
      <vt:lpstr>System Patching Assessment</vt:lpstr>
      <vt:lpstr>Vulnerability Backlog Assessment</vt:lpstr>
      <vt:lpstr>Insecure Config Assessment</vt:lpstr>
      <vt:lpstr>Data Leakage Assessment</vt:lpstr>
      <vt:lpstr>Phishing Assessment</vt:lpstr>
      <vt:lpstr>Web &amp; DNS Assessment</vt:lpstr>
      <vt:lpstr>Third Party Assessment</vt:lpstr>
      <vt:lpstr>Data Backup Assessment</vt:lpstr>
      <vt:lpstr>Logging &amp; Monitoring Assessment</vt:lpstr>
      <vt:lpstr>Incident Response Assessment</vt:lpstr>
      <vt:lpstr>Business Continuity Plan Assessment</vt:lpstr>
      <vt:lpstr>Privilege Escalation Assessment</vt:lpstr>
      <vt:lpstr>Endpoint Protection Assessment</vt:lpstr>
      <vt:lpstr>Shadow IT/SaaS Assessment</vt:lpstr>
      <vt:lpstr>Web App Assessment</vt:lpstr>
      <vt:lpstr>Network Security Assessment</vt:lpstr>
      <vt:lpstr>Physical Security Assessment</vt:lpstr>
      <vt:lpstr>Next Steps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David Brockmyer</cp:lastModifiedBy>
  <cp:revision>55</cp:revision>
  <dcterms:created xsi:type="dcterms:W3CDTF">2013-01-27T09:14:16Z</dcterms:created>
  <dcterms:modified xsi:type="dcterms:W3CDTF">2025-12-01T15:06:59Z</dcterms:modified>
  <cp:category/>
</cp:coreProperties>
</file>